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D3CA47E-E632-4B58-8714-E406A09C5F62}" type="datetimeFigureOut">
              <a:rPr lang="en-GB" smtClean="0"/>
              <a:t>09/02/2015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9 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90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9907" y="2375302"/>
            <a:ext cx="15408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T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4862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5729 -7.40741E-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9907" y="2375302"/>
            <a:ext cx="15408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T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307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5729 -7.40741E-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82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82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82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9907" y="2375302"/>
            <a:ext cx="15408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T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6027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5729 -7.40741E-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9907" y="2375302"/>
            <a:ext cx="15408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T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0559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5729 -7.40741E-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49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49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39907" y="2375302"/>
            <a:ext cx="15408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T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7985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5729 -7.40741E-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2902</TotalTime>
  <Words>65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C Davies</cp:lastModifiedBy>
  <cp:revision>7</cp:revision>
  <dcterms:created xsi:type="dcterms:W3CDTF">2015-02-02T22:03:31Z</dcterms:created>
  <dcterms:modified xsi:type="dcterms:W3CDTF">2015-02-11T11:12:00Z</dcterms:modified>
</cp:coreProperties>
</file>