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6B7C5-C918-4012-977D-54059C1E4DB2}" type="datetimeFigureOut">
              <a:rPr lang="en-GB" smtClean="0"/>
              <a:t>23/02/2015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9ABE-8389-4A59-BFCD-58D35E59D121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6B7C5-C918-4012-977D-54059C1E4DB2}" type="datetimeFigureOut">
              <a:rPr lang="en-GB" smtClean="0"/>
              <a:t>23/02/2015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9ABE-8389-4A59-BFCD-58D35E59D12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6B7C5-C918-4012-977D-54059C1E4DB2}" type="datetimeFigureOut">
              <a:rPr lang="en-GB" smtClean="0"/>
              <a:t>23/02/2015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9ABE-8389-4A59-BFCD-58D35E59D121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6B7C5-C918-4012-977D-54059C1E4DB2}" type="datetimeFigureOut">
              <a:rPr lang="en-GB" smtClean="0"/>
              <a:t>23/02/2015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9ABE-8389-4A59-BFCD-58D35E59D12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6B7C5-C918-4012-977D-54059C1E4DB2}" type="datetimeFigureOut">
              <a:rPr lang="en-GB" smtClean="0"/>
              <a:t>23/02/2015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9ABE-8389-4A59-BFCD-58D35E59D12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6B7C5-C918-4012-977D-54059C1E4DB2}" type="datetimeFigureOut">
              <a:rPr lang="en-GB" smtClean="0"/>
              <a:t>23/02/2015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9ABE-8389-4A59-BFCD-58D35E59D12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6B7C5-C918-4012-977D-54059C1E4DB2}" type="datetimeFigureOut">
              <a:rPr lang="en-GB" smtClean="0"/>
              <a:t>23/02/2015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9ABE-8389-4A59-BFCD-58D35E59D12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6B7C5-C918-4012-977D-54059C1E4DB2}" type="datetimeFigureOut">
              <a:rPr lang="en-GB" smtClean="0"/>
              <a:t>23/02/2015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9ABE-8389-4A59-BFCD-58D35E59D12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6B7C5-C918-4012-977D-54059C1E4DB2}" type="datetimeFigureOut">
              <a:rPr lang="en-GB" smtClean="0"/>
              <a:t>23/02/2015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18A9ABE-8389-4A59-BFCD-58D35E59D121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6B7C5-C918-4012-977D-54059C1E4DB2}" type="datetimeFigureOut">
              <a:rPr lang="en-GB" smtClean="0"/>
              <a:t>23/02/2015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9ABE-8389-4A59-BFCD-58D35E59D12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6B7C5-C918-4012-977D-54059C1E4DB2}" type="datetimeFigureOut">
              <a:rPr lang="en-GB" smtClean="0"/>
              <a:t>23/02/2015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9ABE-8389-4A59-BFCD-58D35E59D12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C56B7C5-C918-4012-977D-54059C1E4DB2}" type="datetimeFigureOut">
              <a:rPr lang="en-GB" smtClean="0"/>
              <a:t>23/02/2015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18A9ABE-8389-4A59-BFCD-58D35E59D121}" type="slidenum">
              <a:rPr lang="en-GB" smtClean="0"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83768" y="1700808"/>
            <a:ext cx="367240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56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83768" y="2924944"/>
            <a:ext cx="367240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68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3131840" y="4293096"/>
            <a:ext cx="2232248" cy="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636168" y="3861048"/>
            <a:ext cx="495672" cy="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4518961" y="2060848"/>
            <a:ext cx="792088" cy="2232248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076056" y="692696"/>
            <a:ext cx="396757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6</a:t>
            </a:r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– 8=?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3988532" y="2132856"/>
            <a:ext cx="655476" cy="1119388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3752849" y="1562308"/>
            <a:ext cx="5469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endParaRPr lang="en-U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429203" y="1562308"/>
            <a:ext cx="4379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3438737" y="2151080"/>
            <a:ext cx="655476" cy="1119388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3457884" y="1562308"/>
            <a:ext cx="4379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937478" y="1562308"/>
            <a:ext cx="5645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dirty="0">
                <a:ln w="50800"/>
                <a:solidFill>
                  <a:schemeClr val="bg1">
                    <a:shade val="50000"/>
                  </a:schemeClr>
                </a:solidFill>
              </a:rPr>
              <a:t>6</a:t>
            </a:r>
            <a:endParaRPr lang="en-U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076056" y="5085184"/>
            <a:ext cx="396757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– 6=?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299794" y="4149080"/>
            <a:ext cx="115824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8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637670" y="4149080"/>
            <a:ext cx="115824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8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-3385" y="5288340"/>
            <a:ext cx="396757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6</a:t>
            </a:r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– 1=?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954808" y="3868306"/>
            <a:ext cx="115824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5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08114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/>
      <p:bldP spid="11" grpId="1"/>
      <p:bldP spid="15" grpId="0"/>
      <p:bldP spid="16" grpId="0"/>
      <p:bldP spid="18" grpId="0"/>
      <p:bldP spid="19" grpId="0"/>
      <p:bldP spid="20" grpId="0"/>
      <p:bldP spid="20" grpId="1"/>
      <p:bldP spid="21" grpId="0"/>
      <p:bldP spid="22" grpId="0"/>
      <p:bldP spid="23" grpId="0"/>
      <p:bldP spid="23" grpId="1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83768" y="1700808"/>
            <a:ext cx="367240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554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83768" y="2924944"/>
            <a:ext cx="367240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68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3131840" y="4293096"/>
            <a:ext cx="2232248" cy="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636168" y="3861048"/>
            <a:ext cx="495672" cy="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4518961" y="2060848"/>
            <a:ext cx="792088" cy="2232248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076056" y="692696"/>
            <a:ext cx="396757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– 8=?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3988532" y="2132856"/>
            <a:ext cx="655476" cy="1119388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3752849" y="1562308"/>
            <a:ext cx="5469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endParaRPr lang="en-U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429203" y="1562308"/>
            <a:ext cx="4379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3438737" y="2151080"/>
            <a:ext cx="655476" cy="1119388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3457884" y="1562308"/>
            <a:ext cx="4379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946294" y="1562308"/>
            <a:ext cx="5469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endParaRPr lang="en-U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076056" y="5085184"/>
            <a:ext cx="396757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5 – 6=?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299794" y="4121937"/>
            <a:ext cx="115824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6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637670" y="4149080"/>
            <a:ext cx="115824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8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-3385" y="5288340"/>
            <a:ext cx="396757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– 1=?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969538" y="3868306"/>
            <a:ext cx="115824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3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86536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/>
      <p:bldP spid="11" grpId="1"/>
      <p:bldP spid="15" grpId="0"/>
      <p:bldP spid="16" grpId="0"/>
      <p:bldP spid="18" grpId="0"/>
      <p:bldP spid="19" grpId="0"/>
      <p:bldP spid="20" grpId="0"/>
      <p:bldP spid="20" grpId="1"/>
      <p:bldP spid="21" grpId="0"/>
      <p:bldP spid="22" grpId="0"/>
      <p:bldP spid="23" grpId="0"/>
      <p:bldP spid="23" grpId="1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83768" y="1700808"/>
            <a:ext cx="367240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475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83768" y="2924944"/>
            <a:ext cx="367240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8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8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3131840" y="4293096"/>
            <a:ext cx="2232248" cy="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636168" y="3861048"/>
            <a:ext cx="495672" cy="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4518961" y="2060848"/>
            <a:ext cx="792088" cy="2232248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076056" y="692696"/>
            <a:ext cx="396757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5</a:t>
            </a:r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– 8=?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3988532" y="2132856"/>
            <a:ext cx="655476" cy="1119388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3744033" y="1562308"/>
            <a:ext cx="5645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dirty="0">
                <a:ln w="50800"/>
                <a:solidFill>
                  <a:schemeClr val="bg1">
                    <a:shade val="50000"/>
                  </a:schemeClr>
                </a:solidFill>
              </a:rPr>
              <a:t>6</a:t>
            </a:r>
            <a:endParaRPr lang="en-U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429203" y="1562308"/>
            <a:ext cx="4379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3438737" y="2151080"/>
            <a:ext cx="655476" cy="1119388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3457884" y="1562308"/>
            <a:ext cx="4379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969538" y="1562308"/>
            <a:ext cx="5004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3</a:t>
            </a:r>
            <a:endParaRPr lang="en-U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076056" y="5085184"/>
            <a:ext cx="396757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6 – 8=?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286027" y="3868306"/>
            <a:ext cx="115824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637670" y="4149080"/>
            <a:ext cx="115824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8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-3385" y="5288340"/>
            <a:ext cx="396757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3 – 1=?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969538" y="4149080"/>
            <a:ext cx="115824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2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86536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/>
      <p:bldP spid="11" grpId="1"/>
      <p:bldP spid="15" grpId="0"/>
      <p:bldP spid="16" grpId="0"/>
      <p:bldP spid="18" grpId="0"/>
      <p:bldP spid="19" grpId="0"/>
      <p:bldP spid="20" grpId="0"/>
      <p:bldP spid="20" grpId="1"/>
      <p:bldP spid="21" grpId="0"/>
      <p:bldP spid="22" grpId="0"/>
      <p:bldP spid="23" grpId="0"/>
      <p:bldP spid="23" grpId="1"/>
      <p:bldP spid="2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21</TotalTime>
  <Words>63</Words>
  <Application>Microsoft Office PowerPoint</Application>
  <PresentationFormat>On-screen Show (4:3)</PresentationFormat>
  <Paragraphs>36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Flow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Rhys</dc:creator>
  <cp:lastModifiedBy>Rhys</cp:lastModifiedBy>
  <cp:revision>4</cp:revision>
  <dcterms:created xsi:type="dcterms:W3CDTF">2015-01-18T16:47:11Z</dcterms:created>
  <dcterms:modified xsi:type="dcterms:W3CDTF">2015-02-23T22:37:23Z</dcterms:modified>
</cp:coreProperties>
</file>