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56" r:id="rId5"/>
  </p:sldMasterIdLst>
  <p:notesMasterIdLst>
    <p:notesMasterId r:id="rId99"/>
  </p:notesMasterIdLst>
  <p:sldIdLst>
    <p:sldId id="1432" r:id="rId6"/>
    <p:sldId id="1433" r:id="rId7"/>
    <p:sldId id="1434" r:id="rId8"/>
    <p:sldId id="1201" r:id="rId9"/>
    <p:sldId id="1202" r:id="rId10"/>
    <p:sldId id="1203" r:id="rId11"/>
    <p:sldId id="1204" r:id="rId12"/>
    <p:sldId id="1205" r:id="rId13"/>
    <p:sldId id="1206" r:id="rId14"/>
    <p:sldId id="1207" r:id="rId15"/>
    <p:sldId id="1208" r:id="rId16"/>
    <p:sldId id="1209" r:id="rId17"/>
    <p:sldId id="1210" r:id="rId18"/>
    <p:sldId id="1211" r:id="rId19"/>
    <p:sldId id="1212" r:id="rId20"/>
    <p:sldId id="1213" r:id="rId21"/>
    <p:sldId id="1214" r:id="rId22"/>
    <p:sldId id="1378" r:id="rId23"/>
    <p:sldId id="1379" r:id="rId24"/>
    <p:sldId id="1215" r:id="rId25"/>
    <p:sldId id="1221" r:id="rId26"/>
    <p:sldId id="1222" r:id="rId27"/>
    <p:sldId id="1223" r:id="rId28"/>
    <p:sldId id="1224" r:id="rId29"/>
    <p:sldId id="1225" r:id="rId30"/>
    <p:sldId id="1226" r:id="rId31"/>
    <p:sldId id="1383" r:id="rId32"/>
    <p:sldId id="1381" r:id="rId33"/>
    <p:sldId id="1431" r:id="rId34"/>
    <p:sldId id="1384" r:id="rId35"/>
    <p:sldId id="1380" r:id="rId36"/>
    <p:sldId id="1385" r:id="rId37"/>
    <p:sldId id="1386" r:id="rId38"/>
    <p:sldId id="1387" r:id="rId39"/>
    <p:sldId id="1290" r:id="rId40"/>
    <p:sldId id="1388" r:id="rId41"/>
    <p:sldId id="1389" r:id="rId42"/>
    <p:sldId id="1390" r:id="rId43"/>
    <p:sldId id="1391" r:id="rId44"/>
    <p:sldId id="1392" r:id="rId45"/>
    <p:sldId id="1393" r:id="rId46"/>
    <p:sldId id="1394" r:id="rId47"/>
    <p:sldId id="1395" r:id="rId48"/>
    <p:sldId id="1299" r:id="rId49"/>
    <p:sldId id="1300" r:id="rId50"/>
    <p:sldId id="1396" r:id="rId51"/>
    <p:sldId id="1397" r:id="rId52"/>
    <p:sldId id="1398" r:id="rId53"/>
    <p:sldId id="1399" r:id="rId54"/>
    <p:sldId id="1400" r:id="rId55"/>
    <p:sldId id="1401" r:id="rId56"/>
    <p:sldId id="1402" r:id="rId57"/>
    <p:sldId id="1403" r:id="rId58"/>
    <p:sldId id="1404" r:id="rId59"/>
    <p:sldId id="1420" r:id="rId60"/>
    <p:sldId id="1421" r:id="rId61"/>
    <p:sldId id="1422" r:id="rId62"/>
    <p:sldId id="1423" r:id="rId63"/>
    <p:sldId id="1406" r:id="rId64"/>
    <p:sldId id="1308" r:id="rId65"/>
    <p:sldId id="1405" r:id="rId66"/>
    <p:sldId id="1407" r:id="rId67"/>
    <p:sldId id="1408" r:id="rId68"/>
    <p:sldId id="1409" r:id="rId69"/>
    <p:sldId id="1410" r:id="rId70"/>
    <p:sldId id="1411" r:id="rId71"/>
    <p:sldId id="1412" r:id="rId72"/>
    <p:sldId id="1413" r:id="rId73"/>
    <p:sldId id="1414" r:id="rId74"/>
    <p:sldId id="1416" r:id="rId75"/>
    <p:sldId id="1320" r:id="rId76"/>
    <p:sldId id="1417" r:id="rId77"/>
    <p:sldId id="1322" r:id="rId78"/>
    <p:sldId id="1323" r:id="rId79"/>
    <p:sldId id="1324" r:id="rId80"/>
    <p:sldId id="1418" r:id="rId81"/>
    <p:sldId id="1419" r:id="rId82"/>
    <p:sldId id="1332" r:id="rId83"/>
    <p:sldId id="1333" r:id="rId84"/>
    <p:sldId id="1424" r:id="rId85"/>
    <p:sldId id="1425" r:id="rId86"/>
    <p:sldId id="1426" r:id="rId87"/>
    <p:sldId id="1427" r:id="rId88"/>
    <p:sldId id="1428" r:id="rId89"/>
    <p:sldId id="1364" r:id="rId90"/>
    <p:sldId id="1430" r:id="rId91"/>
    <p:sldId id="1189" r:id="rId92"/>
    <p:sldId id="1148" r:id="rId93"/>
    <p:sldId id="1230" r:id="rId94"/>
    <p:sldId id="1150" r:id="rId95"/>
    <p:sldId id="1151" r:id="rId96"/>
    <p:sldId id="1152" r:id="rId97"/>
    <p:sldId id="1435" r:id="rId9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FF00FF"/>
    <a:srgbClr val="CC66FF"/>
    <a:srgbClr val="00FF00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88455" autoAdjust="0"/>
  </p:normalViewPr>
  <p:slideViewPr>
    <p:cSldViewPr>
      <p:cViewPr varScale="1">
        <p:scale>
          <a:sx n="71" d="100"/>
          <a:sy n="71" d="100"/>
        </p:scale>
        <p:origin x="474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354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-2388"/>
    </p:cViewPr>
  </p:sorterViewPr>
  <p:notesViewPr>
    <p:cSldViewPr>
      <p:cViewPr varScale="1">
        <p:scale>
          <a:sx n="54" d="100"/>
          <a:sy n="54" d="100"/>
        </p:scale>
        <p:origin x="282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84" Type="http://schemas.openxmlformats.org/officeDocument/2006/relationships/slide" Target="slides/slide79.xml"/><Relationship Id="rId89" Type="http://schemas.openxmlformats.org/officeDocument/2006/relationships/slide" Target="slides/slide84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92" Type="http://schemas.openxmlformats.org/officeDocument/2006/relationships/slide" Target="slides/slide8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slide" Target="slides/slide61.xml"/><Relationship Id="rId74" Type="http://schemas.openxmlformats.org/officeDocument/2006/relationships/slide" Target="slides/slide69.xml"/><Relationship Id="rId79" Type="http://schemas.openxmlformats.org/officeDocument/2006/relationships/slide" Target="slides/slide74.xml"/><Relationship Id="rId87" Type="http://schemas.openxmlformats.org/officeDocument/2006/relationships/slide" Target="slides/slide82.xml"/><Relationship Id="rId10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6.xml"/><Relationship Id="rId82" Type="http://schemas.openxmlformats.org/officeDocument/2006/relationships/slide" Target="slides/slide77.xml"/><Relationship Id="rId90" Type="http://schemas.openxmlformats.org/officeDocument/2006/relationships/slide" Target="slides/slide85.xml"/><Relationship Id="rId95" Type="http://schemas.openxmlformats.org/officeDocument/2006/relationships/slide" Target="slides/slide90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slide" Target="slides/slide72.xml"/><Relationship Id="rId100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slide" Target="slides/slide75.xml"/><Relationship Id="rId85" Type="http://schemas.openxmlformats.org/officeDocument/2006/relationships/slide" Target="slides/slide80.xml"/><Relationship Id="rId93" Type="http://schemas.openxmlformats.org/officeDocument/2006/relationships/slide" Target="slides/slide88.xml"/><Relationship Id="rId98" Type="http://schemas.openxmlformats.org/officeDocument/2006/relationships/slide" Target="slides/slide9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103" Type="http://schemas.openxmlformats.org/officeDocument/2006/relationships/tableStyles" Target="tableStyle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83" Type="http://schemas.openxmlformats.org/officeDocument/2006/relationships/slide" Target="slides/slide78.xml"/><Relationship Id="rId88" Type="http://schemas.openxmlformats.org/officeDocument/2006/relationships/slide" Target="slides/slide83.xml"/><Relationship Id="rId91" Type="http://schemas.openxmlformats.org/officeDocument/2006/relationships/slide" Target="slides/slide86.xml"/><Relationship Id="rId96" Type="http://schemas.openxmlformats.org/officeDocument/2006/relationships/slide" Target="slides/slide9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81" Type="http://schemas.openxmlformats.org/officeDocument/2006/relationships/slide" Target="slides/slide76.xml"/><Relationship Id="rId86" Type="http://schemas.openxmlformats.org/officeDocument/2006/relationships/slide" Target="slides/slide81.xml"/><Relationship Id="rId94" Type="http://schemas.openxmlformats.org/officeDocument/2006/relationships/slide" Target="slides/slide89.xml"/><Relationship Id="rId99" Type="http://schemas.openxmlformats.org/officeDocument/2006/relationships/notesMaster" Target="notesMasters/notesMaster1.xml"/><Relationship Id="rId10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slide" Target="slides/slide71.xml"/><Relationship Id="rId97" Type="http://schemas.openxmlformats.org/officeDocument/2006/relationships/slide" Target="slides/slide9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FF7B37-D93E-43B3-8A09-8A4CFE9E4055}" type="datetimeFigureOut">
              <a:rPr lang="en-GB" smtClean="0"/>
              <a:pPr/>
              <a:t>02/12/2013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2B809F-48DF-4E9E-85CD-8A852F68A0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325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211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36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827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496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9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9920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10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90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1282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3402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13266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7004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433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038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1054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18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5881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33F4F-12C7-450D-B454-64F2727CE805}" type="slidenum">
              <a:rPr lang="en-GB" smtClean="0">
                <a:solidFill>
                  <a:prstClr val="black"/>
                </a:solidFill>
              </a:rPr>
              <a:pPr/>
              <a:t>20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404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16113"/>
            <a:ext cx="4038600" cy="41798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16113"/>
            <a:ext cx="4038600" cy="41798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0114" y="142852"/>
            <a:ext cx="8929750" cy="59531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79388" y="1268413"/>
            <a:ext cx="8785225" cy="483076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endParaRPr lang="en-GB" noProof="0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16113"/>
            <a:ext cx="4038600" cy="4179887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916113"/>
            <a:ext cx="4038600" cy="4179887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2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5163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13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7126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0448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5917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7150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2262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348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1691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8204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C985A-C388-44CE-860E-E24251783AC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F4529-E3D2-4B14-97DF-98A3A51497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7340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C985A-C388-44CE-860E-E24251783AC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F4529-E3D2-4B14-97DF-98A3A51497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9693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C985A-C388-44CE-860E-E24251783AC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F4529-E3D2-4B14-97DF-98A3A51497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0774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C985A-C388-44CE-860E-E24251783AC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F4529-E3D2-4B14-97DF-98A3A51497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068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C985A-C388-44CE-860E-E24251783AC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F4529-E3D2-4B14-97DF-98A3A51497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1050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C985A-C388-44CE-860E-E24251783AC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F4529-E3D2-4B14-97DF-98A3A51497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539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C985A-C388-44CE-860E-E24251783AC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F4529-E3D2-4B14-97DF-98A3A51497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6199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C985A-C388-44CE-860E-E24251783AC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F4529-E3D2-4B14-97DF-98A3A51497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50938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C985A-C388-44CE-860E-E24251783AC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F4529-E3D2-4B14-97DF-98A3A51497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000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C985A-C388-44CE-860E-E24251783AC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F4529-E3D2-4B14-97DF-98A3A51497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68312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C985A-C388-44CE-860E-E24251783AC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F4529-E3D2-4B14-97DF-98A3A51497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0255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7919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70306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5918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90014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51407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06882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21636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38225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95002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59394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10349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1061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03404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4319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04640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69112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06577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21776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77115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4604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20488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441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4">
                <a:lumMod val="10000"/>
              </a:schemeClr>
            </a:gs>
            <a:gs pos="20000">
              <a:srgbClr val="41164A"/>
            </a:gs>
            <a:gs pos="50000">
              <a:srgbClr val="4C2658"/>
            </a:gs>
            <a:gs pos="75000">
              <a:srgbClr val="8B06A6">
                <a:alpha val="93000"/>
              </a:srgbClr>
            </a:gs>
            <a:gs pos="89999">
              <a:srgbClr val="8D498F"/>
            </a:gs>
            <a:gs pos="100000">
              <a:srgbClr val="A764BC"/>
            </a:gs>
          </a:gsLst>
          <a:path path="circle">
            <a:fillToRect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10000"/>
                  <a:alpha val="75000"/>
                </a:schemeClr>
              </a:gs>
              <a:gs pos="100000">
                <a:srgbClr val="A764BC">
                  <a:alpha val="0"/>
                </a:srgbClr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+mn-cs"/>
            </a:endParaRPr>
          </a:p>
        </p:txBody>
      </p:sp>
      <p:sp>
        <p:nvSpPr>
          <p:cNvPr id="265218" name="Freeform 2"/>
          <p:cNvSpPr>
            <a:spLocks/>
          </p:cNvSpPr>
          <p:nvPr/>
        </p:nvSpPr>
        <p:spPr bwMode="hidden">
          <a:xfrm>
            <a:off x="0" y="6215082"/>
            <a:ext cx="9144000" cy="35719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flip="none" rotWithShape="1">
            <a:gsLst>
              <a:gs pos="0">
                <a:srgbClr val="8D498F">
                  <a:alpha val="33000"/>
                </a:srgbClr>
              </a:gs>
              <a:gs pos="100000">
                <a:srgbClr val="EAEAEA"/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GB" sz="2400" dirty="0">
                <a:solidFill>
                  <a:srgbClr val="4C26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+mn-cs"/>
              </a:rPr>
              <a:t>       </a:t>
            </a:r>
            <a:r>
              <a:rPr lang="en-GB" sz="2400" b="1" i="0" baseline="0" dirty="0">
                <a:solidFill>
                  <a:srgbClr val="4C26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+mn-cs"/>
              </a:rPr>
              <a:t>www.andrelleducation.com</a:t>
            </a:r>
          </a:p>
        </p:txBody>
      </p:sp>
      <p:sp>
        <p:nvSpPr>
          <p:cNvPr id="265235" name="Rectangle 1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Master title style</a:t>
            </a:r>
          </a:p>
        </p:txBody>
      </p:sp>
      <p:sp>
        <p:nvSpPr>
          <p:cNvPr id="265236" name="Rectangle 2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16113"/>
            <a:ext cx="8229600" cy="417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</a:p>
        </p:txBody>
      </p:sp>
      <p:pic>
        <p:nvPicPr>
          <p:cNvPr id="89090" name="Picture 2" descr="\\SERVER02\Shared\Andrell\General Office\Editing &amp; Design\LOGOS\Jpgs\logo2.jpg"/>
          <p:cNvPicPr>
            <a:picLocks noChangeAspect="1" noChangeArrowheads="1"/>
          </p:cNvPicPr>
          <p:nvPr/>
        </p:nvPicPr>
        <p:blipFill>
          <a:blip r:embed="rId11" cstate="print">
            <a:lum bright="-12000"/>
          </a:blip>
          <a:srcRect/>
          <a:stretch>
            <a:fillRect/>
          </a:stretch>
        </p:blipFill>
        <p:spPr bwMode="auto">
          <a:xfrm>
            <a:off x="7443095" y="6215082"/>
            <a:ext cx="1700905" cy="357190"/>
          </a:xfrm>
          <a:prstGeom prst="rect">
            <a:avLst/>
          </a:prstGeom>
          <a:noFill/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5" r:id="rId4"/>
    <p:sldLayoutId id="2147483666" r:id="rId5"/>
    <p:sldLayoutId id="2147483668" r:id="rId6"/>
    <p:sldLayoutId id="2147483669" r:id="rId7"/>
    <p:sldLayoutId id="2147483670" r:id="rId8"/>
    <p:sldLayoutId id="2147483671" r:id="rId9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ocon" pitchFamily="2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ocon" pitchFamily="2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ocon" pitchFamily="2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ocon" pitchFamily="2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969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C985A-C388-44CE-860E-E24251783AC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9F4529-E3D2-4B14-97DF-98A3A51497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042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454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196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4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4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4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4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4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.pn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4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5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4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4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844824"/>
            <a:ext cx="8136904" cy="3528392"/>
          </a:xfrm>
        </p:spPr>
        <p:txBody>
          <a:bodyPr/>
          <a:lstStyle/>
          <a:p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CLIC</a:t>
            </a:r>
            <a:b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</a:br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Session</a:t>
            </a:r>
            <a:endParaRPr lang="en-GB" sz="8000" b="1" dirty="0">
              <a:solidFill>
                <a:schemeClr val="tx1"/>
              </a:solidFill>
              <a:effectLst/>
              <a:latin typeface="Segoe Print" pitchFamily="2" charset="0"/>
            </a:endParaRPr>
          </a:p>
        </p:txBody>
      </p:sp>
      <p:pic>
        <p:nvPicPr>
          <p:cNvPr id="11" name="Picture 2" descr="C:\Users\Roger.Bird\Desktop\Big Maths Characters 2013\Mull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16632"/>
            <a:ext cx="1680711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8640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02" y="2204864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809" y="274106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50" y="55681"/>
            <a:ext cx="1767036" cy="249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1653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844824"/>
            <a:ext cx="8136904" cy="3528392"/>
          </a:xfrm>
        </p:spPr>
        <p:txBody>
          <a:bodyPr/>
          <a:lstStyle/>
          <a:p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CLIC</a:t>
            </a:r>
            <a:b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</a:br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Session</a:t>
            </a:r>
            <a:endParaRPr lang="en-GB" sz="8000" b="1" dirty="0">
              <a:solidFill>
                <a:schemeClr val="tx1"/>
              </a:solidFill>
              <a:effectLst/>
              <a:latin typeface="Segoe Print" pitchFamily="2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 rot="21241569">
            <a:off x="409839" y="4901487"/>
            <a:ext cx="1784907" cy="1751755"/>
            <a:chOff x="337037" y="4581128"/>
            <a:chExt cx="2016224" cy="1978775"/>
          </a:xfrm>
        </p:grpSpPr>
        <p:sp>
          <p:nvSpPr>
            <p:cNvPr id="11" name="Rounded Rectangle 10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prstClr val="black"/>
                  </a:solidFill>
                  <a:latin typeface="Segoe Print" pitchFamily="2" charset="0"/>
                </a:rPr>
                <a:t>Counting</a:t>
              </a:r>
            </a:p>
          </p:txBody>
        </p:sp>
        <p:sp>
          <p:nvSpPr>
            <p:cNvPr id="12" name="Rectangle 11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prstClr val="black"/>
                  </a:solidFill>
                  <a:latin typeface="Segoe Print" pitchFamily="2" charset="0"/>
                </a:rPr>
                <a:t>C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 rot="158087">
            <a:off x="2650080" y="4801536"/>
            <a:ext cx="1784907" cy="1760593"/>
            <a:chOff x="435693" y="4581128"/>
            <a:chExt cx="2016224" cy="1988759"/>
          </a:xfrm>
        </p:grpSpPr>
        <p:sp>
          <p:nvSpPr>
            <p:cNvPr id="14" name="Rounded Rectangle 13"/>
            <p:cNvSpPr/>
            <p:nvPr/>
          </p:nvSpPr>
          <p:spPr bwMode="auto">
            <a:xfrm>
              <a:off x="435693" y="4913703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prstClr val="black"/>
                  </a:solidFill>
                  <a:latin typeface="Segoe Print" pitchFamily="2" charset="0"/>
                </a:rPr>
                <a:t>Learn Its</a:t>
              </a:r>
            </a:p>
          </p:txBody>
        </p:sp>
        <p:sp>
          <p:nvSpPr>
            <p:cNvPr id="15" name="Rectangle 14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prstClr val="black"/>
                  </a:solidFill>
                  <a:latin typeface="Segoe Print" pitchFamily="2" charset="0"/>
                </a:rPr>
                <a:t>L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 rot="21224608">
            <a:off x="4860023" y="4831485"/>
            <a:ext cx="1784907" cy="1751755"/>
            <a:chOff x="337037" y="4581128"/>
            <a:chExt cx="2016224" cy="1978775"/>
          </a:xfrm>
        </p:grpSpPr>
        <p:sp>
          <p:nvSpPr>
            <p:cNvPr id="17" name="Rounded Rectangle 16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prstClr val="black"/>
                  </a:solidFill>
                  <a:latin typeface="Segoe Print" pitchFamily="2" charset="0"/>
                </a:rPr>
                <a:t>It’s Nothing New</a:t>
              </a:r>
            </a:p>
          </p:txBody>
        </p:sp>
        <p:sp>
          <p:nvSpPr>
            <p:cNvPr id="18" name="Rectangle 17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prstClr val="black"/>
                  </a:solidFill>
                  <a:latin typeface="Segoe Print" pitchFamily="2" charset="0"/>
                </a:rPr>
                <a:t>I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 rot="304602">
            <a:off x="7004537" y="4834187"/>
            <a:ext cx="1784906" cy="1751754"/>
            <a:chOff x="337037" y="4581128"/>
            <a:chExt cx="2016224" cy="1978775"/>
          </a:xfrm>
        </p:grpSpPr>
        <p:sp>
          <p:nvSpPr>
            <p:cNvPr id="20" name="Rounded Rectangle 19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prstClr val="black"/>
                  </a:solidFill>
                  <a:latin typeface="Segoe Print" pitchFamily="2" charset="0"/>
                </a:rPr>
                <a:t>Calculation</a:t>
              </a:r>
            </a:p>
          </p:txBody>
        </p:sp>
        <p:sp>
          <p:nvSpPr>
            <p:cNvPr id="21" name="Rectangle 20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prstClr val="black"/>
                  </a:solidFill>
                  <a:latin typeface="Segoe Print" pitchFamily="2" charset="0"/>
                </a:rPr>
                <a:t>C</a:t>
              </a:r>
            </a:p>
          </p:txBody>
        </p:sp>
      </p:grpSp>
      <p:pic>
        <p:nvPicPr>
          <p:cNvPr id="27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50" y="55681"/>
            <a:ext cx="1767036" cy="249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Roger.Bird\Desktop\Big Maths Characters 2013\Mull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16632"/>
            <a:ext cx="1680711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8640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02" y="2204864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809" y="274106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996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8136904" cy="3528392"/>
          </a:xfrm>
        </p:spPr>
        <p:txBody>
          <a:bodyPr>
            <a:normAutofit/>
          </a:bodyPr>
          <a:lstStyle/>
          <a:p>
            <a:r>
              <a:rPr lang="en-GB" sz="11500" b="1" dirty="0" smtClean="0">
                <a:latin typeface="Segoe Print" pitchFamily="2" charset="0"/>
              </a:rPr>
              <a:t>Counting</a:t>
            </a:r>
            <a:endParaRPr lang="en-GB" sz="11500" b="1" dirty="0">
              <a:solidFill>
                <a:schemeClr val="tx1"/>
              </a:solidFill>
              <a:effectLst/>
              <a:latin typeface="Segoe Print" pitchFamily="2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rot="21241569">
            <a:off x="409839" y="4901487"/>
            <a:ext cx="1784907" cy="1751755"/>
            <a:chOff x="337037" y="4581128"/>
            <a:chExt cx="2016224" cy="1978775"/>
          </a:xfrm>
        </p:grpSpPr>
        <p:sp>
          <p:nvSpPr>
            <p:cNvPr id="23" name="Rounded Rectangle 22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prstClr val="black"/>
                  </a:solidFill>
                  <a:latin typeface="Segoe Print" pitchFamily="2" charset="0"/>
                </a:rPr>
                <a:t>Counting</a:t>
              </a:r>
            </a:p>
          </p:txBody>
        </p:sp>
        <p:sp>
          <p:nvSpPr>
            <p:cNvPr id="24" name="Rectangle 23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prstClr val="black"/>
                  </a:solidFill>
                  <a:latin typeface="Segoe Print" pitchFamily="2" charset="0"/>
                </a:rPr>
                <a:t>C</a:t>
              </a:r>
            </a:p>
          </p:txBody>
        </p:sp>
      </p:grpSp>
      <p:sp>
        <p:nvSpPr>
          <p:cNvPr id="6" name="Rounded Rectangular Callout 5"/>
          <p:cNvSpPr/>
          <p:nvPr/>
        </p:nvSpPr>
        <p:spPr bwMode="auto">
          <a:xfrm>
            <a:off x="3167844" y="3687132"/>
            <a:ext cx="3024336" cy="1872208"/>
          </a:xfrm>
          <a:prstGeom prst="wedgeRoundRectCallout">
            <a:avLst>
              <a:gd name="adj1" fmla="val 74484"/>
              <a:gd name="adj2" fmla="val 16971"/>
              <a:gd name="adj3" fmla="val 16667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2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Let’s count in </a:t>
            </a:r>
            <a:r>
              <a:rPr lang="en-GB" sz="32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multiples</a:t>
            </a:r>
            <a:r>
              <a:rPr lang="en-GB" sz="32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 of </a:t>
            </a:r>
            <a:r>
              <a:rPr lang="en-GB" sz="32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two.</a:t>
            </a:r>
          </a:p>
        </p:txBody>
      </p:sp>
      <p:pic>
        <p:nvPicPr>
          <p:cNvPr id="7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810" y="4311316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502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91777" y="33689"/>
            <a:ext cx="923839" cy="906680"/>
            <a:chOff x="337037" y="4581128"/>
            <a:chExt cx="2016224" cy="1978775"/>
          </a:xfrm>
        </p:grpSpPr>
        <p:sp>
          <p:nvSpPr>
            <p:cNvPr id="6" name="Rounded Rectangle 5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100" b="1" dirty="0" smtClean="0">
                  <a:solidFill>
                    <a:srgbClr val="424456"/>
                  </a:solidFill>
                  <a:latin typeface="Segoe Print" pitchFamily="2" charset="0"/>
                </a:rPr>
                <a:t>Counting</a:t>
              </a:r>
            </a:p>
          </p:txBody>
        </p:sp>
        <p:sp>
          <p:nvSpPr>
            <p:cNvPr id="7" name="Rectangle 6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b="1" dirty="0" smtClean="0">
                  <a:solidFill>
                    <a:srgbClr val="424456"/>
                  </a:solidFill>
                  <a:latin typeface="Segoe Print" pitchFamily="2" charset="0"/>
                </a:rPr>
                <a:t>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979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2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572000" y="3861048"/>
            <a:ext cx="3312368" cy="1872208"/>
          </a:xfrm>
          <a:prstGeom prst="wedgeRoundRectCallout">
            <a:avLst>
              <a:gd name="adj1" fmla="val -60150"/>
              <a:gd name="adj2" fmla="val 89818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two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66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4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572000" y="3861048"/>
            <a:ext cx="3312368" cy="1872208"/>
          </a:xfrm>
          <a:prstGeom prst="wedgeRoundRectCallout">
            <a:avLst>
              <a:gd name="adj1" fmla="val -60150"/>
              <a:gd name="adj2" fmla="val 89818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four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360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6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788024" y="3861048"/>
            <a:ext cx="2376264" cy="1872208"/>
          </a:xfrm>
          <a:prstGeom prst="wedgeRoundRectCallout">
            <a:avLst>
              <a:gd name="adj1" fmla="val -60150"/>
              <a:gd name="adj2" fmla="val 89818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six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07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8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572000" y="3861048"/>
            <a:ext cx="3312368" cy="1872208"/>
          </a:xfrm>
          <a:prstGeom prst="wedgeRoundRectCallout">
            <a:avLst>
              <a:gd name="adj1" fmla="val -60150"/>
              <a:gd name="adj2" fmla="val 89818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eight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4833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10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860032" y="3861048"/>
            <a:ext cx="2664296" cy="1872208"/>
          </a:xfrm>
          <a:prstGeom prst="wedgeRoundRectCallout">
            <a:avLst>
              <a:gd name="adj1" fmla="val -60150"/>
              <a:gd name="adj2" fmla="val 89818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ten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3564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12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572000" y="3861048"/>
            <a:ext cx="3744416" cy="1872208"/>
          </a:xfrm>
          <a:prstGeom prst="wedgeRoundRectCallout">
            <a:avLst>
              <a:gd name="adj1" fmla="val -60150"/>
              <a:gd name="adj2" fmla="val 89818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twelve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14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211960" y="3861048"/>
            <a:ext cx="4752528" cy="1872208"/>
          </a:xfrm>
          <a:prstGeom prst="wedgeRoundRectCallout">
            <a:avLst>
              <a:gd name="adj1" fmla="val -54208"/>
              <a:gd name="adj2" fmla="val 84790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fourteen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2196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16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572000" y="3861048"/>
            <a:ext cx="3960440" cy="1872208"/>
          </a:xfrm>
          <a:prstGeom prst="wedgeRoundRectCallout">
            <a:avLst>
              <a:gd name="adj1" fmla="val -60150"/>
              <a:gd name="adj2" fmla="val 89818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sixteen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544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18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283968" y="3861048"/>
            <a:ext cx="4680520" cy="1872208"/>
          </a:xfrm>
          <a:prstGeom prst="wedgeRoundRectCallout">
            <a:avLst>
              <a:gd name="adj1" fmla="val -55553"/>
              <a:gd name="adj2" fmla="val 84072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eighteen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378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20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355976" y="3861048"/>
            <a:ext cx="4176464" cy="1872208"/>
          </a:xfrm>
          <a:prstGeom prst="wedgeRoundRectCallout">
            <a:avLst>
              <a:gd name="adj1" fmla="val -60150"/>
              <a:gd name="adj2" fmla="val 89818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twenty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44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bg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31897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935753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1935753" y="98921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5752177" y="3972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6948264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494354" y="98921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4456033" y="3972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5737618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3231897" y="10291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6948264" y="385882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322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31897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935753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1935753" y="98921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5752177" y="3972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6948264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494354" y="98921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4456033" y="3972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5737618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3231897" y="10291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6948264" y="385882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1475656" y="2279060"/>
            <a:ext cx="6408712" cy="3719580"/>
          </a:xfrm>
          <a:prstGeom prst="wedgeRoundRectCallout">
            <a:avLst>
              <a:gd name="adj1" fmla="val -41797"/>
              <a:gd name="adj2" fmla="val 68850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 smtClean="0">
                <a:latin typeface="Segoe Print" panose="02000600000000000000" pitchFamily="2" charset="0"/>
              </a:rPr>
              <a:t>The first </a:t>
            </a:r>
          </a:p>
          <a:p>
            <a:pPr algn="ctr"/>
            <a:r>
              <a:rPr lang="en-GB" sz="7200" b="1" dirty="0" smtClean="0">
                <a:latin typeface="Segoe Print" panose="02000600000000000000" pitchFamily="2" charset="0"/>
              </a:rPr>
              <a:t>10 multiples </a:t>
            </a:r>
          </a:p>
          <a:p>
            <a:pPr algn="ctr"/>
            <a:r>
              <a:rPr lang="en-GB" sz="7200" b="1" dirty="0" smtClean="0">
                <a:latin typeface="Segoe Print" panose="02000600000000000000" pitchFamily="2" charset="0"/>
              </a:rPr>
              <a:t>of 2</a:t>
            </a:r>
            <a:endParaRPr lang="en-GB" sz="72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974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2430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31897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935753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1935753" y="98921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5752177" y="3972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6948264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494354" y="98921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4456033" y="3972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5737618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3231897" y="10291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6948264" y="385882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2727841" y="3356992"/>
            <a:ext cx="3248645" cy="1800200"/>
          </a:xfrm>
          <a:prstGeom prst="wedgeRoundRectCallout">
            <a:avLst>
              <a:gd name="adj1" fmla="val 78479"/>
              <a:gd name="adj2" fmla="val 36956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How many </a:t>
            </a:r>
          </a:p>
          <a:p>
            <a:pPr algn="ctr"/>
            <a:r>
              <a:rPr lang="en-GB" sz="28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more multiples </a:t>
            </a:r>
          </a:p>
          <a:p>
            <a:pPr algn="ctr"/>
            <a:r>
              <a:rPr lang="en-GB" sz="28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of 2 can you write down?</a:t>
            </a:r>
            <a:endParaRPr lang="en-GB" sz="2800" b="1" dirty="0">
              <a:solidFill>
                <a:prstClr val="black"/>
              </a:solidFill>
              <a:latin typeface="Segoe Print" panose="02000600000000000000" pitchFamily="2" charset="0"/>
            </a:endParaRPr>
          </a:p>
        </p:txBody>
      </p:sp>
      <p:pic>
        <p:nvPicPr>
          <p:cNvPr id="16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369" y="515719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668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2430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31897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935753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1935753" y="98921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5752177" y="3972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6948264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494354" y="98921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4456033" y="3972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5737618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3231897" y="10291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6948264" y="385882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2727841" y="3356992"/>
            <a:ext cx="3248645" cy="1800200"/>
          </a:xfrm>
          <a:prstGeom prst="wedgeRoundRectCallout">
            <a:avLst>
              <a:gd name="adj1" fmla="val 78479"/>
              <a:gd name="adj2" fmla="val 36956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How many </a:t>
            </a:r>
          </a:p>
          <a:p>
            <a:pPr algn="ctr"/>
            <a:r>
              <a:rPr lang="en-GB" sz="28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more multiples </a:t>
            </a:r>
          </a:p>
          <a:p>
            <a:pPr algn="ctr"/>
            <a:r>
              <a:rPr lang="en-GB" sz="28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of 2 can you write down?</a:t>
            </a:r>
            <a:endParaRPr lang="en-GB" sz="2800" b="1" dirty="0">
              <a:solidFill>
                <a:prstClr val="black"/>
              </a:solidFill>
              <a:latin typeface="Segoe Print" panose="0200060000000000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 rot="21262074">
            <a:off x="961505" y="1263838"/>
            <a:ext cx="7241017" cy="418677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 smtClean="0">
                <a:latin typeface="Segoe Print" pitchFamily="2" charset="0"/>
              </a:rPr>
              <a:t>Time’s up!</a:t>
            </a:r>
            <a:endParaRPr lang="en-GB" sz="9600" b="1" dirty="0">
              <a:latin typeface="Segoe Print" pitchFamily="2" charset="0"/>
            </a:endParaRPr>
          </a:p>
        </p:txBody>
      </p:sp>
      <p:pic>
        <p:nvPicPr>
          <p:cNvPr id="17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369" y="515719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6452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048855" y="476672"/>
            <a:ext cx="7051537" cy="4464496"/>
            <a:chOff x="2627784" y="4077072"/>
            <a:chExt cx="4101425" cy="2596710"/>
          </a:xfrm>
        </p:grpSpPr>
        <p:grpSp>
          <p:nvGrpSpPr>
            <p:cNvPr id="5" name="Group 4"/>
            <p:cNvGrpSpPr/>
            <p:nvPr/>
          </p:nvGrpSpPr>
          <p:grpSpPr>
            <a:xfrm>
              <a:off x="2627784" y="4077072"/>
              <a:ext cx="4101425" cy="2596710"/>
              <a:chOff x="487573" y="692696"/>
              <a:chExt cx="8188883" cy="5184576"/>
            </a:xfrm>
          </p:grpSpPr>
          <p:pic>
            <p:nvPicPr>
              <p:cNvPr id="7" name="Picture 6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8" name="Rectangle 7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" name="Rectangle 5"/>
            <p:cNvSpPr/>
            <p:nvPr/>
          </p:nvSpPr>
          <p:spPr>
            <a:xfrm>
              <a:off x="3172255" y="4509120"/>
              <a:ext cx="2992356" cy="172819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prstClr val="black"/>
                  </a:solidFill>
                  <a:latin typeface="Segoe Print" panose="02000600000000000000" pitchFamily="2" charset="0"/>
                </a:rPr>
                <a:t>22,24,26,</a:t>
              </a:r>
            </a:p>
            <a:p>
              <a:pPr algn="ctr"/>
              <a:r>
                <a:rPr lang="en-GB" sz="5400" b="1" dirty="0" smtClean="0">
                  <a:solidFill>
                    <a:prstClr val="black"/>
                  </a:solidFill>
                  <a:latin typeface="Segoe Print" panose="02000600000000000000" pitchFamily="2" charset="0"/>
                </a:rPr>
                <a:t>28,30,32,34,36,38,40</a:t>
              </a:r>
              <a:endParaRPr lang="en-GB" sz="5400" b="1" dirty="0">
                <a:solidFill>
                  <a:prstClr val="black"/>
                </a:solidFill>
                <a:latin typeface="Segoe Print" panose="02000600000000000000" pitchFamily="2" charset="0"/>
              </a:endParaRPr>
            </a:p>
          </p:txBody>
        </p:sp>
      </p:grpSp>
      <p:sp>
        <p:nvSpPr>
          <p:cNvPr id="10" name="Rounded Rectangular Callout 9"/>
          <p:cNvSpPr/>
          <p:nvPr/>
        </p:nvSpPr>
        <p:spPr>
          <a:xfrm>
            <a:off x="3523583" y="4009623"/>
            <a:ext cx="4680520" cy="2118570"/>
          </a:xfrm>
          <a:prstGeom prst="wedgeRoundRectCallout">
            <a:avLst>
              <a:gd name="adj1" fmla="val -71495"/>
              <a:gd name="adj2" fmla="val -12117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The next 10 </a:t>
            </a:r>
            <a:r>
              <a:rPr lang="en-GB" sz="40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multiples</a:t>
            </a:r>
            <a:r>
              <a:rPr lang="en-GB" sz="40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 of </a:t>
            </a:r>
            <a:r>
              <a:rPr lang="en-GB" sz="40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two</a:t>
            </a:r>
            <a:r>
              <a:rPr lang="en-GB" sz="40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.</a:t>
            </a:r>
            <a:endParaRPr lang="en-GB" sz="4000" dirty="0">
              <a:solidFill>
                <a:prstClr val="black"/>
              </a:solidFill>
              <a:latin typeface="Segoe Print" panose="02000600000000000000" pitchFamily="2" charset="0"/>
            </a:endParaRPr>
          </a:p>
        </p:txBody>
      </p:sp>
      <p:pic>
        <p:nvPicPr>
          <p:cNvPr id="9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50" y="4280758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001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2430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31897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935753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1935753" y="98921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5752177" y="3972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6948264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494354" y="98921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4456033" y="3972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5737618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3231897" y="10291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6948264" y="385882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3275856" y="165238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1979712" y="165238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1979712" y="223693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5796136" y="1644972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92223" y="22284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4538313" y="223693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4499992" y="1644972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5781577" y="222845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3275856" y="2276872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6992223" y="163360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24" name="Rounded Rectangular Callout 23"/>
          <p:cNvSpPr/>
          <p:nvPr/>
        </p:nvSpPr>
        <p:spPr>
          <a:xfrm>
            <a:off x="3523583" y="4009623"/>
            <a:ext cx="4680520" cy="2118570"/>
          </a:xfrm>
          <a:prstGeom prst="wedgeRoundRectCallout">
            <a:avLst>
              <a:gd name="adj1" fmla="val -71495"/>
              <a:gd name="adj2" fmla="val -12117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The </a:t>
            </a:r>
            <a:r>
              <a:rPr lang="en-GB" sz="40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first 20 multiples</a:t>
            </a:r>
            <a:r>
              <a:rPr lang="en-GB" sz="40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 of </a:t>
            </a:r>
            <a:r>
              <a:rPr lang="en-GB" sz="40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two</a:t>
            </a:r>
            <a:r>
              <a:rPr lang="en-GB" sz="40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.</a:t>
            </a:r>
            <a:endParaRPr lang="en-GB" sz="4000" dirty="0">
              <a:solidFill>
                <a:prstClr val="black"/>
              </a:solidFill>
              <a:latin typeface="Segoe Print" panose="02000600000000000000" pitchFamily="2" charset="0"/>
            </a:endParaRPr>
          </a:p>
        </p:txBody>
      </p:sp>
      <p:pic>
        <p:nvPicPr>
          <p:cNvPr id="26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50" y="4280758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1707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auto">
          <a:xfrm>
            <a:off x="265578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55801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18</a:t>
            </a:r>
          </a:p>
        </p:txBody>
      </p:sp>
      <p:sp>
        <p:nvSpPr>
          <p:cNvPr id="7" name="Rounded Rectangle 6"/>
          <p:cNvSpPr/>
          <p:nvPr/>
        </p:nvSpPr>
        <p:spPr bwMode="auto">
          <a:xfrm>
            <a:off x="7380311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20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2008225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4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7799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6</a:t>
            </a:r>
          </a:p>
        </p:txBody>
      </p:sp>
      <p:sp>
        <p:nvSpPr>
          <p:cNvPr id="10" name="Rounded Rectangle 9"/>
          <p:cNvSpPr/>
          <p:nvPr/>
        </p:nvSpPr>
        <p:spPr bwMode="auto">
          <a:xfrm>
            <a:off x="5580112" y="620687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8</a:t>
            </a:r>
          </a:p>
        </p:txBody>
      </p:sp>
      <p:sp>
        <p:nvSpPr>
          <p:cNvPr id="11" name="Rounded Rectangle 10"/>
          <p:cNvSpPr/>
          <p:nvPr/>
        </p:nvSpPr>
        <p:spPr bwMode="auto">
          <a:xfrm>
            <a:off x="73803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10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249859" y="38653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12</a:t>
            </a:r>
          </a:p>
        </p:txBody>
      </p:sp>
      <p:sp>
        <p:nvSpPr>
          <p:cNvPr id="13" name="Rounded Rectangle 12"/>
          <p:cNvSpPr/>
          <p:nvPr/>
        </p:nvSpPr>
        <p:spPr bwMode="auto">
          <a:xfrm>
            <a:off x="2014047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14</a:t>
            </a:r>
          </a:p>
        </p:txBody>
      </p:sp>
      <p:sp>
        <p:nvSpPr>
          <p:cNvPr id="14" name="Rounded Rectangle 13"/>
          <p:cNvSpPr/>
          <p:nvPr/>
        </p:nvSpPr>
        <p:spPr bwMode="auto">
          <a:xfrm>
            <a:off x="37799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585608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auto">
          <a:xfrm>
            <a:off x="265578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55801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18</a:t>
            </a:r>
          </a:p>
        </p:txBody>
      </p:sp>
      <p:sp>
        <p:nvSpPr>
          <p:cNvPr id="7" name="Rounded Rectangle 6"/>
          <p:cNvSpPr/>
          <p:nvPr/>
        </p:nvSpPr>
        <p:spPr bwMode="auto">
          <a:xfrm>
            <a:off x="7380311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20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2008225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4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7799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6</a:t>
            </a:r>
          </a:p>
        </p:txBody>
      </p:sp>
      <p:sp>
        <p:nvSpPr>
          <p:cNvPr id="10" name="Rounded Rectangle 9"/>
          <p:cNvSpPr/>
          <p:nvPr/>
        </p:nvSpPr>
        <p:spPr bwMode="auto">
          <a:xfrm>
            <a:off x="5580112" y="620687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8</a:t>
            </a:r>
          </a:p>
        </p:txBody>
      </p:sp>
      <p:sp>
        <p:nvSpPr>
          <p:cNvPr id="11" name="Rounded Rectangle 10"/>
          <p:cNvSpPr/>
          <p:nvPr/>
        </p:nvSpPr>
        <p:spPr bwMode="auto">
          <a:xfrm>
            <a:off x="73803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10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249859" y="38653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12</a:t>
            </a:r>
          </a:p>
        </p:txBody>
      </p:sp>
      <p:sp>
        <p:nvSpPr>
          <p:cNvPr id="13" name="Rounded Rectangle 12"/>
          <p:cNvSpPr/>
          <p:nvPr/>
        </p:nvSpPr>
        <p:spPr bwMode="auto">
          <a:xfrm>
            <a:off x="2014047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14</a:t>
            </a:r>
          </a:p>
        </p:txBody>
      </p:sp>
      <p:sp>
        <p:nvSpPr>
          <p:cNvPr id="14" name="Rounded Rectangle 13"/>
          <p:cNvSpPr/>
          <p:nvPr/>
        </p:nvSpPr>
        <p:spPr bwMode="auto">
          <a:xfrm>
            <a:off x="37799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3947084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7200" b="1" dirty="0" smtClean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369" y="515719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855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auto">
          <a:xfrm>
            <a:off x="265578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55801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7380311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20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2008225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4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7799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sp>
        <p:nvSpPr>
          <p:cNvPr id="10" name="Rounded Rectangle 9"/>
          <p:cNvSpPr/>
          <p:nvPr/>
        </p:nvSpPr>
        <p:spPr bwMode="auto">
          <a:xfrm>
            <a:off x="5580112" y="620687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73803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10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249859" y="38653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sp>
        <p:nvSpPr>
          <p:cNvPr id="13" name="Rounded Rectangle 12"/>
          <p:cNvSpPr/>
          <p:nvPr/>
        </p:nvSpPr>
        <p:spPr bwMode="auto">
          <a:xfrm>
            <a:off x="2014047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37799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2562407" y="3211304"/>
            <a:ext cx="4101425" cy="2596710"/>
            <a:chOff x="2627784" y="4077072"/>
            <a:chExt cx="4101425" cy="2596710"/>
          </a:xfrm>
        </p:grpSpPr>
        <p:grpSp>
          <p:nvGrpSpPr>
            <p:cNvPr id="17" name="Group 16"/>
            <p:cNvGrpSpPr/>
            <p:nvPr/>
          </p:nvGrpSpPr>
          <p:grpSpPr>
            <a:xfrm>
              <a:off x="2627784" y="4077072"/>
              <a:ext cx="4101425" cy="2596710"/>
              <a:chOff x="487573" y="692696"/>
              <a:chExt cx="8188883" cy="5184576"/>
            </a:xfrm>
          </p:grpSpPr>
          <p:pic>
            <p:nvPicPr>
              <p:cNvPr id="19" name="Picture 18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20" name="Rectangle 19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00"/>
              </a:p>
            </p:txBody>
          </p:sp>
        </p:grpSp>
        <p:sp>
          <p:nvSpPr>
            <p:cNvPr id="18" name="Rectangle 17"/>
            <p:cNvSpPr/>
            <p:nvPr/>
          </p:nvSpPr>
          <p:spPr>
            <a:xfrm>
              <a:off x="3419872" y="4509120"/>
              <a:ext cx="2664296" cy="172819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5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8</a:t>
              </a:r>
              <a:endParaRPr lang="en-GB" sz="115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  <p:pic>
        <p:nvPicPr>
          <p:cNvPr id="22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352" y="251830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759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auto">
          <a:xfrm>
            <a:off x="265578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55801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7380311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20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2008225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4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7799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sp>
        <p:nvSpPr>
          <p:cNvPr id="10" name="Rounded Rectangle 9"/>
          <p:cNvSpPr/>
          <p:nvPr/>
        </p:nvSpPr>
        <p:spPr bwMode="auto">
          <a:xfrm>
            <a:off x="5580112" y="620687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73803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10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249859" y="38653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sp>
        <p:nvSpPr>
          <p:cNvPr id="13" name="Rounded Rectangle 12"/>
          <p:cNvSpPr/>
          <p:nvPr/>
        </p:nvSpPr>
        <p:spPr bwMode="auto">
          <a:xfrm>
            <a:off x="2014047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37799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074756" y="756548"/>
            <a:ext cx="4101425" cy="2596710"/>
            <a:chOff x="2627784" y="4077072"/>
            <a:chExt cx="4101425" cy="2596710"/>
          </a:xfrm>
        </p:grpSpPr>
        <p:grpSp>
          <p:nvGrpSpPr>
            <p:cNvPr id="17" name="Group 16"/>
            <p:cNvGrpSpPr/>
            <p:nvPr/>
          </p:nvGrpSpPr>
          <p:grpSpPr>
            <a:xfrm>
              <a:off x="2627784" y="4077072"/>
              <a:ext cx="4101425" cy="2596710"/>
              <a:chOff x="487573" y="692696"/>
              <a:chExt cx="8188883" cy="5184576"/>
            </a:xfrm>
          </p:grpSpPr>
          <p:pic>
            <p:nvPicPr>
              <p:cNvPr id="19" name="Picture 18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20" name="Rectangle 19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00"/>
              </a:p>
            </p:txBody>
          </p:sp>
        </p:grpSp>
        <p:sp>
          <p:nvSpPr>
            <p:cNvPr id="18" name="Rectangle 17"/>
            <p:cNvSpPr/>
            <p:nvPr/>
          </p:nvSpPr>
          <p:spPr>
            <a:xfrm>
              <a:off x="3419872" y="4509120"/>
              <a:ext cx="2664296" cy="172819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5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14</a:t>
              </a:r>
              <a:endParaRPr lang="en-GB" sz="115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  <p:pic>
        <p:nvPicPr>
          <p:cNvPr id="22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332" y="3512110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1832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auto">
          <a:xfrm>
            <a:off x="265578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55801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7380311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20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2008225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4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7799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sp>
        <p:nvSpPr>
          <p:cNvPr id="10" name="Rounded Rectangle 9"/>
          <p:cNvSpPr/>
          <p:nvPr/>
        </p:nvSpPr>
        <p:spPr bwMode="auto">
          <a:xfrm>
            <a:off x="5580112" y="620687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73803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dirty="0" smtClean="0">
                <a:solidFill>
                  <a:srgbClr val="EEECE1"/>
                </a:solidFill>
                <a:latin typeface="Verdana" pitchFamily="34" charset="0"/>
              </a:rPr>
              <a:t>10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249859" y="38653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sp>
        <p:nvSpPr>
          <p:cNvPr id="13" name="Rounded Rectangle 12"/>
          <p:cNvSpPr/>
          <p:nvPr/>
        </p:nvSpPr>
        <p:spPr bwMode="auto">
          <a:xfrm>
            <a:off x="2014047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37799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6000" b="1" dirty="0" smtClean="0">
              <a:solidFill>
                <a:srgbClr val="EEECE1"/>
              </a:solidFill>
              <a:latin typeface="Verdana" pitchFamily="34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611560" y="1935531"/>
            <a:ext cx="4101425" cy="2596710"/>
            <a:chOff x="2627784" y="4077072"/>
            <a:chExt cx="4101425" cy="2596710"/>
          </a:xfrm>
        </p:grpSpPr>
        <p:grpSp>
          <p:nvGrpSpPr>
            <p:cNvPr id="17" name="Group 16"/>
            <p:cNvGrpSpPr/>
            <p:nvPr/>
          </p:nvGrpSpPr>
          <p:grpSpPr>
            <a:xfrm>
              <a:off x="2627784" y="4077072"/>
              <a:ext cx="4101425" cy="2596710"/>
              <a:chOff x="487573" y="692696"/>
              <a:chExt cx="8188883" cy="5184576"/>
            </a:xfrm>
          </p:grpSpPr>
          <p:pic>
            <p:nvPicPr>
              <p:cNvPr id="19" name="Picture 18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20" name="Rectangle 19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00"/>
              </a:p>
            </p:txBody>
          </p:sp>
        </p:grpSp>
        <p:sp>
          <p:nvSpPr>
            <p:cNvPr id="18" name="Rectangle 17"/>
            <p:cNvSpPr/>
            <p:nvPr/>
          </p:nvSpPr>
          <p:spPr>
            <a:xfrm>
              <a:off x="3419872" y="4509120"/>
              <a:ext cx="2664296" cy="172819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5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18</a:t>
              </a:r>
              <a:endParaRPr lang="en-GB" sz="115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  <p:pic>
        <p:nvPicPr>
          <p:cNvPr id="22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981" y="3573016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1911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 rot="21241569">
            <a:off x="409839" y="4901487"/>
            <a:ext cx="1784907" cy="1751755"/>
            <a:chOff x="337037" y="4581128"/>
            <a:chExt cx="2016224" cy="1978775"/>
          </a:xfrm>
        </p:grpSpPr>
        <p:sp>
          <p:nvSpPr>
            <p:cNvPr id="23" name="Rounded Rectangle 22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srgbClr val="424456"/>
                  </a:solidFill>
                  <a:latin typeface="Segoe Print" pitchFamily="2" charset="0"/>
                </a:rPr>
                <a:t>Counting</a:t>
              </a:r>
            </a:p>
          </p:txBody>
        </p:sp>
        <p:sp>
          <p:nvSpPr>
            <p:cNvPr id="24" name="Rectangle 23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srgbClr val="424456"/>
                  </a:solidFill>
                  <a:latin typeface="Segoe Print" pitchFamily="2" charset="0"/>
                </a:rPr>
                <a:t>C</a:t>
              </a:r>
            </a:p>
          </p:txBody>
        </p:sp>
      </p:grpSp>
      <p:sp>
        <p:nvSpPr>
          <p:cNvPr id="3" name="Rounded Rectangular Callout 2"/>
          <p:cNvSpPr/>
          <p:nvPr/>
        </p:nvSpPr>
        <p:spPr bwMode="auto">
          <a:xfrm>
            <a:off x="2057431" y="1700808"/>
            <a:ext cx="3816424" cy="2334170"/>
          </a:xfrm>
          <a:prstGeom prst="wedgeRoundRectCallout">
            <a:avLst>
              <a:gd name="adj1" fmla="val 75189"/>
              <a:gd name="adj2" fmla="val 54320"/>
              <a:gd name="adj3" fmla="val 16667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2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Let’s </a:t>
            </a:r>
            <a:r>
              <a:rPr lang="en-GB" sz="32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count on </a:t>
            </a:r>
            <a:r>
              <a:rPr lang="en-GB" sz="32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in </a:t>
            </a:r>
            <a:r>
              <a:rPr lang="en-GB" sz="32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twos</a:t>
            </a:r>
            <a:r>
              <a:rPr lang="en-GB" sz="32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 from larger </a:t>
            </a:r>
            <a:r>
              <a:rPr lang="en-GB" sz="32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multiples</a:t>
            </a:r>
            <a:r>
              <a:rPr lang="en-GB" sz="32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 of </a:t>
            </a:r>
            <a:r>
              <a:rPr lang="en-GB" sz="32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two.</a:t>
            </a:r>
          </a:p>
        </p:txBody>
      </p:sp>
      <p:pic>
        <p:nvPicPr>
          <p:cNvPr id="7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924117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532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91777" y="33689"/>
            <a:ext cx="923839" cy="906680"/>
            <a:chOff x="337037" y="4581128"/>
            <a:chExt cx="2016224" cy="1978775"/>
          </a:xfrm>
        </p:grpSpPr>
        <p:sp>
          <p:nvSpPr>
            <p:cNvPr id="6" name="Rounded Rectangle 5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100" b="1" dirty="0" smtClean="0">
                  <a:solidFill>
                    <a:srgbClr val="424456"/>
                  </a:solidFill>
                  <a:latin typeface="Segoe Print" pitchFamily="2" charset="0"/>
                </a:rPr>
                <a:t>Counting</a:t>
              </a:r>
            </a:p>
          </p:txBody>
        </p:sp>
        <p:sp>
          <p:nvSpPr>
            <p:cNvPr id="7" name="Rectangle 6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b="1" dirty="0" smtClean="0">
                  <a:solidFill>
                    <a:srgbClr val="424456"/>
                  </a:solidFill>
                  <a:latin typeface="Segoe Print" pitchFamily="2" charset="0"/>
                </a:rPr>
                <a:t>C</a:t>
              </a:r>
            </a:p>
          </p:txBody>
        </p:sp>
      </p:grpSp>
      <p:sp>
        <p:nvSpPr>
          <p:cNvPr id="2" name="Oval 1"/>
          <p:cNvSpPr/>
          <p:nvPr/>
        </p:nvSpPr>
        <p:spPr>
          <a:xfrm>
            <a:off x="1907704" y="2790102"/>
            <a:ext cx="864096" cy="86409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5148064" y="137318"/>
            <a:ext cx="3744416" cy="2520280"/>
          </a:xfrm>
          <a:prstGeom prst="wedgeRoundRectCallout">
            <a:avLst>
              <a:gd name="adj1" fmla="val -68842"/>
              <a:gd name="adj2" fmla="val 43697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solidFill>
                  <a:prstClr val="white"/>
                </a:solidFill>
                <a:latin typeface="Segoe Print" panose="02000600000000000000" pitchFamily="2" charset="0"/>
              </a:rPr>
              <a:t>Forty two</a:t>
            </a:r>
            <a:endParaRPr lang="en-GB" sz="8000" b="1" dirty="0">
              <a:solidFill>
                <a:prstClr val="white"/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Curved Down Arrow 2"/>
          <p:cNvSpPr/>
          <p:nvPr/>
        </p:nvSpPr>
        <p:spPr>
          <a:xfrm>
            <a:off x="2339752" y="2204864"/>
            <a:ext cx="1368152" cy="720080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black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5148064" y="4293096"/>
            <a:ext cx="3744416" cy="2376264"/>
          </a:xfrm>
          <a:prstGeom prst="wedgeRoundRectCallout">
            <a:avLst>
              <a:gd name="adj1" fmla="val -67046"/>
              <a:gd name="adj2" fmla="val -48074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solidFill>
                  <a:prstClr val="white"/>
                </a:solidFill>
                <a:latin typeface="Segoe Print" panose="02000600000000000000" pitchFamily="2" charset="0"/>
              </a:rPr>
              <a:t>Stop at 60</a:t>
            </a:r>
            <a:endParaRPr lang="en-GB" sz="8000" b="1" dirty="0">
              <a:solidFill>
                <a:prstClr val="white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7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3" grpId="0" animBg="1"/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 rot="21241569">
            <a:off x="409839" y="4901487"/>
            <a:ext cx="1784907" cy="1751755"/>
            <a:chOff x="337037" y="4581128"/>
            <a:chExt cx="2016224" cy="1978775"/>
          </a:xfrm>
        </p:grpSpPr>
        <p:sp>
          <p:nvSpPr>
            <p:cNvPr id="23" name="Rounded Rectangle 22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srgbClr val="424456"/>
                  </a:solidFill>
                  <a:latin typeface="Segoe Print" pitchFamily="2" charset="0"/>
                </a:rPr>
                <a:t>Counting</a:t>
              </a:r>
            </a:p>
          </p:txBody>
        </p:sp>
        <p:sp>
          <p:nvSpPr>
            <p:cNvPr id="24" name="Rectangle 23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srgbClr val="424456"/>
                  </a:solidFill>
                  <a:latin typeface="Segoe Print" pitchFamily="2" charset="0"/>
                </a:rPr>
                <a:t>C</a:t>
              </a:r>
            </a:p>
          </p:txBody>
        </p:sp>
      </p:grpSp>
      <p:sp>
        <p:nvSpPr>
          <p:cNvPr id="3" name="Rounded Rectangular Callout 2"/>
          <p:cNvSpPr/>
          <p:nvPr/>
        </p:nvSpPr>
        <p:spPr bwMode="auto">
          <a:xfrm>
            <a:off x="2057431" y="1196752"/>
            <a:ext cx="3816424" cy="2838226"/>
          </a:xfrm>
          <a:prstGeom prst="wedgeRoundRectCallout">
            <a:avLst>
              <a:gd name="adj1" fmla="val 75189"/>
              <a:gd name="adj2" fmla="val 54320"/>
              <a:gd name="adj3" fmla="val 16667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2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Now let’s </a:t>
            </a:r>
            <a:r>
              <a:rPr lang="en-GB" sz="32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count back </a:t>
            </a:r>
            <a:r>
              <a:rPr lang="en-GB" sz="32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in </a:t>
            </a:r>
            <a:r>
              <a:rPr lang="en-GB" sz="32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twos</a:t>
            </a:r>
            <a:r>
              <a:rPr lang="en-GB" sz="32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 from larger </a:t>
            </a:r>
            <a:r>
              <a:rPr lang="en-GB" sz="32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multiples</a:t>
            </a:r>
            <a:r>
              <a:rPr lang="en-GB" sz="32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 of </a:t>
            </a:r>
            <a:r>
              <a:rPr lang="en-GB" sz="32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two.</a:t>
            </a:r>
          </a:p>
        </p:txBody>
      </p:sp>
      <p:pic>
        <p:nvPicPr>
          <p:cNvPr id="7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034978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98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91777" y="33689"/>
            <a:ext cx="923839" cy="906680"/>
            <a:chOff x="337037" y="4581128"/>
            <a:chExt cx="2016224" cy="1978775"/>
          </a:xfrm>
        </p:grpSpPr>
        <p:sp>
          <p:nvSpPr>
            <p:cNvPr id="6" name="Rounded Rectangle 5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100" b="1" dirty="0" smtClean="0">
                  <a:solidFill>
                    <a:srgbClr val="424456"/>
                  </a:solidFill>
                  <a:latin typeface="Segoe Print" pitchFamily="2" charset="0"/>
                </a:rPr>
                <a:t>Counting</a:t>
              </a:r>
            </a:p>
          </p:txBody>
        </p:sp>
        <p:sp>
          <p:nvSpPr>
            <p:cNvPr id="7" name="Rectangle 6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b="1" dirty="0" smtClean="0">
                  <a:solidFill>
                    <a:srgbClr val="424456"/>
                  </a:solidFill>
                  <a:latin typeface="Segoe Print" pitchFamily="2" charset="0"/>
                </a:rPr>
                <a:t>C</a:t>
              </a:r>
            </a:p>
          </p:txBody>
        </p:sp>
      </p:grpSp>
      <p:sp>
        <p:nvSpPr>
          <p:cNvPr id="2" name="Oval 1"/>
          <p:cNvSpPr/>
          <p:nvPr/>
        </p:nvSpPr>
        <p:spPr>
          <a:xfrm>
            <a:off x="3203848" y="4005064"/>
            <a:ext cx="792088" cy="86409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5292080" y="4164335"/>
            <a:ext cx="3600400" cy="2520280"/>
          </a:xfrm>
          <a:prstGeom prst="wedgeRoundRectCallout">
            <a:avLst>
              <a:gd name="adj1" fmla="val -78538"/>
              <a:gd name="adj2" fmla="val -29933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solidFill>
                  <a:prstClr val="white"/>
                </a:solidFill>
                <a:latin typeface="Segoe Print" panose="02000600000000000000" pitchFamily="2" charset="0"/>
              </a:rPr>
              <a:t>Sixty four</a:t>
            </a:r>
            <a:endParaRPr lang="en-GB" sz="8000" b="1" dirty="0">
              <a:solidFill>
                <a:prstClr val="white"/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Curved Down Arrow 2"/>
          <p:cNvSpPr/>
          <p:nvPr/>
        </p:nvSpPr>
        <p:spPr>
          <a:xfrm flipH="1">
            <a:off x="2267744" y="3444255"/>
            <a:ext cx="1368152" cy="720080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black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5292080" y="404664"/>
            <a:ext cx="3600400" cy="2376264"/>
          </a:xfrm>
          <a:prstGeom prst="wedgeRoundRectCallout">
            <a:avLst>
              <a:gd name="adj1" fmla="val -73151"/>
              <a:gd name="adj2" fmla="val -12989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solidFill>
                  <a:prstClr val="white"/>
                </a:solidFill>
                <a:latin typeface="Segoe Print" panose="02000600000000000000" pitchFamily="2" charset="0"/>
              </a:rPr>
              <a:t>Stop at 50</a:t>
            </a:r>
            <a:endParaRPr lang="en-GB" sz="8000" b="1" dirty="0">
              <a:solidFill>
                <a:prstClr val="white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267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3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8136904" cy="3528392"/>
          </a:xfrm>
        </p:spPr>
        <p:txBody>
          <a:bodyPr>
            <a:normAutofit/>
          </a:bodyPr>
          <a:lstStyle/>
          <a:p>
            <a:r>
              <a:rPr lang="en-GB" sz="11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Learn Its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 rot="158087">
            <a:off x="2650080" y="4801536"/>
            <a:ext cx="1784907" cy="1760593"/>
            <a:chOff x="435693" y="4581128"/>
            <a:chExt cx="2016224" cy="1988759"/>
          </a:xfrm>
        </p:grpSpPr>
        <p:sp>
          <p:nvSpPr>
            <p:cNvPr id="7" name="Rounded Rectangle 6"/>
            <p:cNvSpPr/>
            <p:nvPr/>
          </p:nvSpPr>
          <p:spPr bwMode="auto">
            <a:xfrm>
              <a:off x="435693" y="4913703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srgbClr val="424456"/>
                  </a:solidFill>
                  <a:latin typeface="Segoe Print" pitchFamily="2" charset="0"/>
                </a:rPr>
                <a:t>Learn Its</a:t>
              </a: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srgbClr val="424456"/>
                  </a:solidFill>
                  <a:latin typeface="Segoe Print" pitchFamily="2" charset="0"/>
                </a:rPr>
                <a:t>L</a:t>
              </a:r>
            </a:p>
          </p:txBody>
        </p:sp>
      </p:grpSp>
      <p:sp>
        <p:nvSpPr>
          <p:cNvPr id="3" name="Rounded Rectangle 2"/>
          <p:cNvSpPr/>
          <p:nvPr/>
        </p:nvSpPr>
        <p:spPr bwMode="auto">
          <a:xfrm>
            <a:off x="5508104" y="4586001"/>
            <a:ext cx="3384376" cy="20162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200" b="1" dirty="0" smtClean="0">
                <a:solidFill>
                  <a:prstClr val="black"/>
                </a:solidFill>
                <a:latin typeface="Segoe Print" pitchFamily="2" charset="0"/>
              </a:rPr>
              <a:t>Some important addition facts</a:t>
            </a:r>
          </a:p>
        </p:txBody>
      </p:sp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50" y="4280758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792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 rot="158087">
            <a:off x="2650080" y="4801536"/>
            <a:ext cx="1784907" cy="1760593"/>
            <a:chOff x="435693" y="4581128"/>
            <a:chExt cx="2016224" cy="1988759"/>
          </a:xfrm>
        </p:grpSpPr>
        <p:sp>
          <p:nvSpPr>
            <p:cNvPr id="7" name="Rounded Rectangle 6"/>
            <p:cNvSpPr/>
            <p:nvPr/>
          </p:nvSpPr>
          <p:spPr bwMode="auto">
            <a:xfrm>
              <a:off x="435693" y="4913703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srgbClr val="424456"/>
                  </a:solidFill>
                  <a:latin typeface="Segoe Print" pitchFamily="2" charset="0"/>
                </a:rPr>
                <a:t>Learn Its</a:t>
              </a: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srgbClr val="424456"/>
                  </a:solidFill>
                  <a:latin typeface="Segoe Print" pitchFamily="2" charset="0"/>
                </a:rPr>
                <a:t>L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004048" y="548680"/>
            <a:ext cx="3744416" cy="5665899"/>
            <a:chOff x="838200" y="1772121"/>
            <a:chExt cx="2983173" cy="4514017"/>
          </a:xfrm>
        </p:grpSpPr>
        <p:sp>
          <p:nvSpPr>
            <p:cNvPr id="11" name="Rectangle 10"/>
            <p:cNvSpPr/>
            <p:nvPr/>
          </p:nvSpPr>
          <p:spPr>
            <a:xfrm>
              <a:off x="838200" y="1772121"/>
              <a:ext cx="2983173" cy="79157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latin typeface="Segoe Print" panose="02000600000000000000" pitchFamily="2" charset="0"/>
                </a:rPr>
                <a:t>3+8=11</a:t>
              </a:r>
              <a:endParaRPr lang="en-GB" sz="4800" b="1" dirty="0">
                <a:latin typeface="Segoe Print" panose="02000600000000000000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838200" y="2704101"/>
              <a:ext cx="2983173" cy="79157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latin typeface="Segoe Print" panose="02000600000000000000" pitchFamily="2" charset="0"/>
                </a:rPr>
                <a:t>3+9=12</a:t>
              </a:r>
              <a:endParaRPr lang="en-GB" sz="4800" b="1" dirty="0">
                <a:latin typeface="Segoe Print" panose="02000600000000000000" pitchFamily="2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38200" y="3630608"/>
              <a:ext cx="2983173" cy="79157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latin typeface="Segoe Print" panose="02000600000000000000" pitchFamily="2" charset="0"/>
                </a:rPr>
                <a:t>4+7=11</a:t>
              </a:r>
              <a:endParaRPr lang="en-GB" sz="4800" b="1" dirty="0">
                <a:latin typeface="Segoe Print" panose="02000600000000000000" pitchFamily="2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38200" y="4568061"/>
              <a:ext cx="2983173" cy="79157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latin typeface="Segoe Print" panose="02000600000000000000" pitchFamily="2" charset="0"/>
                </a:rPr>
                <a:t>4+8=12</a:t>
              </a:r>
              <a:endParaRPr lang="en-GB" sz="4800" b="1" dirty="0">
                <a:latin typeface="Segoe Print" panose="02000600000000000000" pitchFamily="2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38200" y="5494568"/>
              <a:ext cx="2983173" cy="79157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latin typeface="Segoe Print" panose="02000600000000000000" pitchFamily="2" charset="0"/>
                </a:rPr>
                <a:t>4+9=13</a:t>
              </a:r>
              <a:endParaRPr lang="en-GB" sz="4800" b="1" dirty="0">
                <a:latin typeface="Segoe Print" panose="02000600000000000000" pitchFamily="2" charset="0"/>
              </a:endParaRPr>
            </a:p>
          </p:txBody>
        </p:sp>
      </p:grpSp>
      <p:pic>
        <p:nvPicPr>
          <p:cNvPr id="16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50" y="4280758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888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 rot="158087">
            <a:off x="2650080" y="4801536"/>
            <a:ext cx="1784907" cy="1760593"/>
            <a:chOff x="435693" y="4581128"/>
            <a:chExt cx="2016224" cy="1988759"/>
          </a:xfrm>
        </p:grpSpPr>
        <p:sp>
          <p:nvSpPr>
            <p:cNvPr id="7" name="Rounded Rectangle 6"/>
            <p:cNvSpPr/>
            <p:nvPr/>
          </p:nvSpPr>
          <p:spPr bwMode="auto">
            <a:xfrm>
              <a:off x="435693" y="4913703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srgbClr val="424456"/>
                  </a:solidFill>
                  <a:latin typeface="Segoe Print" pitchFamily="2" charset="0"/>
                </a:rPr>
                <a:t>Learn Its</a:t>
              </a: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srgbClr val="424456"/>
                  </a:solidFill>
                  <a:latin typeface="Segoe Print" pitchFamily="2" charset="0"/>
                </a:rPr>
                <a:t>L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004048" y="1718481"/>
            <a:ext cx="3744416" cy="2156494"/>
            <a:chOff x="838200" y="2704101"/>
            <a:chExt cx="2983173" cy="1718077"/>
          </a:xfrm>
        </p:grpSpPr>
        <p:sp>
          <p:nvSpPr>
            <p:cNvPr id="12" name="Rectangle 11"/>
            <p:cNvSpPr/>
            <p:nvPr/>
          </p:nvSpPr>
          <p:spPr>
            <a:xfrm>
              <a:off x="838200" y="2704101"/>
              <a:ext cx="2983173" cy="79157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latin typeface="Segoe Print" panose="02000600000000000000" pitchFamily="2" charset="0"/>
                </a:rPr>
                <a:t>3+9=12</a:t>
              </a:r>
              <a:endParaRPr lang="en-GB" sz="4800" b="1" dirty="0">
                <a:latin typeface="Segoe Print" panose="02000600000000000000" pitchFamily="2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38200" y="3630608"/>
              <a:ext cx="2983173" cy="79157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latin typeface="Segoe Print" panose="02000600000000000000" pitchFamily="2" charset="0"/>
                </a:rPr>
                <a:t>4+7=11</a:t>
              </a:r>
              <a:endParaRPr lang="en-GB" sz="4800" b="1" dirty="0">
                <a:latin typeface="Segoe Print" panose="02000600000000000000" pitchFamily="2" charset="0"/>
              </a:endParaRPr>
            </a:p>
          </p:txBody>
        </p:sp>
      </p:grpSp>
      <p:pic>
        <p:nvPicPr>
          <p:cNvPr id="11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50" y="4280758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0294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7200" b="1" dirty="0" smtClean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369" y="515719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0092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884075" y="225167"/>
            <a:ext cx="1836204" cy="783087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Segoe Print" pitchFamily="2" charset="0"/>
              </a:rPr>
              <a:t>Let’s wire the numbers up!!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567147" y="1124744"/>
            <a:ext cx="5904656" cy="5472742"/>
            <a:chOff x="476777" y="3447002"/>
            <a:chExt cx="2798231" cy="2574286"/>
          </a:xfrm>
        </p:grpSpPr>
        <p:sp>
          <p:nvSpPr>
            <p:cNvPr id="7" name="Isosceles Triangle 6"/>
            <p:cNvSpPr/>
            <p:nvPr/>
          </p:nvSpPr>
          <p:spPr>
            <a:xfrm>
              <a:off x="476777" y="3447002"/>
              <a:ext cx="2798231" cy="2412268"/>
            </a:xfrm>
            <a:prstGeom prst="triangle">
              <a:avLst/>
            </a:prstGeom>
            <a:solidFill>
              <a:srgbClr val="00206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black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825044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EEECE1"/>
                  </a:solidFill>
                  <a:latin typeface="Segoe Print" pitchFamily="2" charset="0"/>
                </a:rPr>
                <a:t>12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EEECE1"/>
                  </a:solidFill>
                  <a:latin typeface="Segoe Print" pitchFamily="2" charset="0"/>
                </a:rPr>
                <a:t>9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EEECE1"/>
                  </a:solidFill>
                  <a:latin typeface="Segoe Print" pitchFamily="2" charset="0"/>
                </a:rPr>
                <a:t>3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>
                  <a:solidFill>
                    <a:srgbClr val="EEECE1"/>
                  </a:solidFill>
                  <a:latin typeface="Segoe Print" pitchFamily="2" charset="0"/>
                </a:rPr>
                <a:t>+-</a:t>
              </a:r>
            </a:p>
          </p:txBody>
        </p:sp>
      </p:grpSp>
      <p:pic>
        <p:nvPicPr>
          <p:cNvPr id="1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329" y="1147046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622" y="1319209"/>
            <a:ext cx="1944661" cy="2749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7631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884075" y="225167"/>
            <a:ext cx="1836204" cy="783087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Segoe Print" pitchFamily="2" charset="0"/>
              </a:rPr>
              <a:t>Let’s wire the numbers up!!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567147" y="1124744"/>
            <a:ext cx="5904656" cy="5472742"/>
            <a:chOff x="476777" y="3447002"/>
            <a:chExt cx="2798231" cy="2574286"/>
          </a:xfrm>
        </p:grpSpPr>
        <p:sp>
          <p:nvSpPr>
            <p:cNvPr id="7" name="Isosceles Triangle 6"/>
            <p:cNvSpPr/>
            <p:nvPr/>
          </p:nvSpPr>
          <p:spPr>
            <a:xfrm>
              <a:off x="476777" y="3447002"/>
              <a:ext cx="2798231" cy="2412268"/>
            </a:xfrm>
            <a:prstGeom prst="triangle">
              <a:avLst/>
            </a:prstGeom>
            <a:solidFill>
              <a:srgbClr val="00206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black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825044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EEECE1"/>
                  </a:solidFill>
                  <a:latin typeface="Segoe Print" pitchFamily="2" charset="0"/>
                </a:rPr>
                <a:t>12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EEECE1"/>
                  </a:solidFill>
                  <a:latin typeface="Segoe Print" pitchFamily="2" charset="0"/>
                </a:rPr>
                <a:t>9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EEECE1"/>
                  </a:solidFill>
                  <a:latin typeface="Segoe Print" pitchFamily="2" charset="0"/>
                </a:rPr>
                <a:t>3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>
                  <a:solidFill>
                    <a:srgbClr val="EEECE1"/>
                  </a:solidFill>
                  <a:latin typeface="Segoe Print" pitchFamily="2" charset="0"/>
                </a:rPr>
                <a:t>+-</a:t>
              </a:r>
            </a:p>
          </p:txBody>
        </p:sp>
      </p:grpSp>
      <p:sp>
        <p:nvSpPr>
          <p:cNvPr id="11" name="Oval 10"/>
          <p:cNvSpPr/>
          <p:nvPr/>
        </p:nvSpPr>
        <p:spPr bwMode="auto">
          <a:xfrm>
            <a:off x="3528106" y="1641207"/>
            <a:ext cx="2049291" cy="2049291"/>
          </a:xfrm>
          <a:prstGeom prst="ellipse">
            <a:avLst/>
          </a:prstGeom>
          <a:noFill/>
          <a:ln w="76200" cap="flat" cmpd="sng" algn="ctr">
            <a:solidFill>
              <a:srgbClr val="66FF3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350">
              <a:solidFill>
                <a:prstClr val="black"/>
              </a:solidFill>
              <a:latin typeface="Verdana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547665" y="2927433"/>
            <a:ext cx="2411663" cy="1526881"/>
            <a:chOff x="6732337" y="2742184"/>
            <a:chExt cx="2411663" cy="1526881"/>
          </a:xfrm>
        </p:grpSpPr>
        <p:grpSp>
          <p:nvGrpSpPr>
            <p:cNvPr id="17" name="Group 16"/>
            <p:cNvGrpSpPr/>
            <p:nvPr/>
          </p:nvGrpSpPr>
          <p:grpSpPr>
            <a:xfrm>
              <a:off x="6732337" y="2742184"/>
              <a:ext cx="2411663" cy="1526881"/>
              <a:chOff x="543304" y="764702"/>
              <a:chExt cx="8188883" cy="5184576"/>
            </a:xfrm>
          </p:grpSpPr>
          <p:pic>
            <p:nvPicPr>
              <p:cNvPr id="19" name="Picture 18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3304" y="764702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20" name="Rectangle 19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00"/>
              </a:p>
            </p:txBody>
          </p:sp>
        </p:grpSp>
        <p:sp>
          <p:nvSpPr>
            <p:cNvPr id="18" name="Rectangle 17"/>
            <p:cNvSpPr/>
            <p:nvPr/>
          </p:nvSpPr>
          <p:spPr>
            <a:xfrm>
              <a:off x="7181677" y="2975025"/>
              <a:ext cx="1566622" cy="101618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6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12</a:t>
              </a:r>
              <a:endParaRPr lang="en-GB" sz="66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  <p:pic>
        <p:nvPicPr>
          <p:cNvPr id="2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329" y="1147046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91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884075" y="225167"/>
            <a:ext cx="1836204" cy="783087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Segoe Print" pitchFamily="2" charset="0"/>
              </a:rPr>
              <a:t>Let’s wire the numbers up!!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567147" y="1124744"/>
            <a:ext cx="5904656" cy="5472742"/>
            <a:chOff x="476777" y="3447002"/>
            <a:chExt cx="2798231" cy="2574286"/>
          </a:xfrm>
        </p:grpSpPr>
        <p:sp>
          <p:nvSpPr>
            <p:cNvPr id="7" name="Isosceles Triangle 6"/>
            <p:cNvSpPr/>
            <p:nvPr/>
          </p:nvSpPr>
          <p:spPr>
            <a:xfrm>
              <a:off x="476777" y="3447002"/>
              <a:ext cx="2798231" cy="2412268"/>
            </a:xfrm>
            <a:prstGeom prst="triangle">
              <a:avLst/>
            </a:prstGeom>
            <a:solidFill>
              <a:srgbClr val="00206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black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825044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EEECE1"/>
                  </a:solidFill>
                  <a:latin typeface="Segoe Print" pitchFamily="2" charset="0"/>
                </a:rPr>
                <a:t>12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EEECE1"/>
                  </a:solidFill>
                  <a:latin typeface="Segoe Print" pitchFamily="2" charset="0"/>
                </a:rPr>
                <a:t>9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EEECE1"/>
                  </a:solidFill>
                  <a:latin typeface="Segoe Print" pitchFamily="2" charset="0"/>
                </a:rPr>
                <a:t>3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>
                  <a:solidFill>
                    <a:srgbClr val="EEECE1"/>
                  </a:solidFill>
                  <a:latin typeface="Segoe Print" pitchFamily="2" charset="0"/>
                </a:rPr>
                <a:t>+-</a:t>
              </a:r>
            </a:p>
          </p:txBody>
        </p:sp>
      </p:grpSp>
      <p:pic>
        <p:nvPicPr>
          <p:cNvPr id="1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329" y="1147046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159" y="4454314"/>
            <a:ext cx="1944661" cy="2749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920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884075" y="225167"/>
            <a:ext cx="1836204" cy="783087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Segoe Print" pitchFamily="2" charset="0"/>
              </a:rPr>
              <a:t>Let’s wire the numbers up!!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567147" y="1124744"/>
            <a:ext cx="5904656" cy="5472742"/>
            <a:chOff x="476777" y="3447002"/>
            <a:chExt cx="2798231" cy="2574286"/>
          </a:xfrm>
        </p:grpSpPr>
        <p:sp>
          <p:nvSpPr>
            <p:cNvPr id="7" name="Isosceles Triangle 6"/>
            <p:cNvSpPr/>
            <p:nvPr/>
          </p:nvSpPr>
          <p:spPr>
            <a:xfrm>
              <a:off x="476777" y="3447002"/>
              <a:ext cx="2798231" cy="2412268"/>
            </a:xfrm>
            <a:prstGeom prst="triangle">
              <a:avLst/>
            </a:prstGeom>
            <a:solidFill>
              <a:srgbClr val="00206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black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825044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EEECE1"/>
                  </a:solidFill>
                  <a:latin typeface="Segoe Print" pitchFamily="2" charset="0"/>
                </a:rPr>
                <a:t>12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EEECE1"/>
                  </a:solidFill>
                  <a:latin typeface="Segoe Print" pitchFamily="2" charset="0"/>
                </a:rPr>
                <a:t>9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EEECE1"/>
                  </a:solidFill>
                  <a:latin typeface="Segoe Print" pitchFamily="2" charset="0"/>
                </a:rPr>
                <a:t>3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>
                  <a:solidFill>
                    <a:srgbClr val="EEECE1"/>
                  </a:solidFill>
                  <a:latin typeface="Segoe Print" pitchFamily="2" charset="0"/>
                </a:rPr>
                <a:t>+-</a:t>
              </a:r>
            </a:p>
          </p:txBody>
        </p:sp>
      </p:grpSp>
      <p:sp>
        <p:nvSpPr>
          <p:cNvPr id="11" name="Oval 10"/>
          <p:cNvSpPr/>
          <p:nvPr/>
        </p:nvSpPr>
        <p:spPr bwMode="auto">
          <a:xfrm>
            <a:off x="5574459" y="4764085"/>
            <a:ext cx="2049291" cy="2049291"/>
          </a:xfrm>
          <a:prstGeom prst="ellipse">
            <a:avLst/>
          </a:prstGeom>
          <a:noFill/>
          <a:ln w="76200" cap="flat" cmpd="sng" algn="ctr">
            <a:solidFill>
              <a:srgbClr val="66FF3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350">
              <a:solidFill>
                <a:prstClr val="black"/>
              </a:solidFill>
              <a:latin typeface="Verdana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561911" y="2969109"/>
            <a:ext cx="2411663" cy="1526881"/>
            <a:chOff x="6732337" y="2742184"/>
            <a:chExt cx="2411663" cy="1526881"/>
          </a:xfrm>
        </p:grpSpPr>
        <p:grpSp>
          <p:nvGrpSpPr>
            <p:cNvPr id="17" name="Group 16"/>
            <p:cNvGrpSpPr/>
            <p:nvPr/>
          </p:nvGrpSpPr>
          <p:grpSpPr>
            <a:xfrm>
              <a:off x="6732337" y="2742184"/>
              <a:ext cx="2411663" cy="1526881"/>
              <a:chOff x="543304" y="764702"/>
              <a:chExt cx="8188883" cy="5184576"/>
            </a:xfrm>
          </p:grpSpPr>
          <p:pic>
            <p:nvPicPr>
              <p:cNvPr id="19" name="Picture 18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3304" y="764702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20" name="Rectangle 19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00"/>
              </a:p>
            </p:txBody>
          </p:sp>
        </p:grpSp>
        <p:sp>
          <p:nvSpPr>
            <p:cNvPr id="18" name="Rectangle 17"/>
            <p:cNvSpPr/>
            <p:nvPr/>
          </p:nvSpPr>
          <p:spPr>
            <a:xfrm>
              <a:off x="7181677" y="2975025"/>
              <a:ext cx="1566622" cy="101618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6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9</a:t>
              </a:r>
              <a:endParaRPr lang="en-GB" sz="66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  <p:pic>
        <p:nvPicPr>
          <p:cNvPr id="2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329" y="1147046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407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884075" y="225167"/>
            <a:ext cx="1836204" cy="783087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Segoe Print" pitchFamily="2" charset="0"/>
              </a:rPr>
              <a:t>Let’s wire the numbers up!!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567147" y="1124744"/>
            <a:ext cx="5904656" cy="5472742"/>
            <a:chOff x="476777" y="3447002"/>
            <a:chExt cx="2798231" cy="2574286"/>
          </a:xfrm>
        </p:grpSpPr>
        <p:sp>
          <p:nvSpPr>
            <p:cNvPr id="7" name="Isosceles Triangle 6"/>
            <p:cNvSpPr/>
            <p:nvPr/>
          </p:nvSpPr>
          <p:spPr>
            <a:xfrm>
              <a:off x="476777" y="3447002"/>
              <a:ext cx="2798231" cy="2412268"/>
            </a:xfrm>
            <a:prstGeom prst="triangle">
              <a:avLst/>
            </a:prstGeom>
            <a:solidFill>
              <a:srgbClr val="FF000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black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825044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>
                  <a:solidFill>
                    <a:srgbClr val="EEECE1"/>
                  </a:solidFill>
                  <a:latin typeface="Segoe Print" pitchFamily="2" charset="0"/>
                </a:rPr>
                <a:t>11</a:t>
              </a:r>
              <a:endParaRPr lang="en-GB" sz="6000" b="1" dirty="0">
                <a:solidFill>
                  <a:srgbClr val="EEECE1"/>
                </a:solidFill>
                <a:latin typeface="Segoe Print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>
                  <a:solidFill>
                    <a:srgbClr val="EEECE1"/>
                  </a:solidFill>
                  <a:latin typeface="Segoe Print" pitchFamily="2" charset="0"/>
                </a:rPr>
                <a:t>7</a:t>
              </a:r>
              <a:endParaRPr lang="en-GB" sz="6000" b="1" dirty="0">
                <a:solidFill>
                  <a:srgbClr val="EEECE1"/>
                </a:solidFill>
                <a:latin typeface="Segoe Print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>
                  <a:solidFill>
                    <a:srgbClr val="EEECE1"/>
                  </a:solidFill>
                  <a:latin typeface="Segoe Print" pitchFamily="2" charset="0"/>
                </a:rPr>
                <a:t>4</a:t>
              </a:r>
              <a:endParaRPr lang="en-GB" sz="6000" b="1" dirty="0">
                <a:solidFill>
                  <a:srgbClr val="EEECE1"/>
                </a:solidFill>
                <a:latin typeface="Segoe Print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>
                  <a:solidFill>
                    <a:srgbClr val="EEECE1"/>
                  </a:solidFill>
                  <a:latin typeface="Segoe Print" pitchFamily="2" charset="0"/>
                </a:rPr>
                <a:t>+-</a:t>
              </a:r>
            </a:p>
          </p:txBody>
        </p:sp>
      </p:grpSp>
      <p:pic>
        <p:nvPicPr>
          <p:cNvPr id="1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329" y="1147046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014" y="4365104"/>
            <a:ext cx="1944661" cy="2749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5575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884075" y="225167"/>
            <a:ext cx="1836204" cy="783087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Segoe Print" pitchFamily="2" charset="0"/>
              </a:rPr>
              <a:t>Let’s wire the numbers up!!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567147" y="1124744"/>
            <a:ext cx="5904656" cy="5472742"/>
            <a:chOff x="476777" y="3447002"/>
            <a:chExt cx="2798231" cy="2574286"/>
          </a:xfrm>
        </p:grpSpPr>
        <p:sp>
          <p:nvSpPr>
            <p:cNvPr id="7" name="Isosceles Triangle 6"/>
            <p:cNvSpPr/>
            <p:nvPr/>
          </p:nvSpPr>
          <p:spPr>
            <a:xfrm>
              <a:off x="476777" y="3447002"/>
              <a:ext cx="2798231" cy="2412268"/>
            </a:xfrm>
            <a:prstGeom prst="triangle">
              <a:avLst/>
            </a:prstGeom>
            <a:solidFill>
              <a:srgbClr val="FF000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black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825044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>
                  <a:solidFill>
                    <a:srgbClr val="EEECE1"/>
                  </a:solidFill>
                  <a:latin typeface="Segoe Print" pitchFamily="2" charset="0"/>
                </a:rPr>
                <a:t>11</a:t>
              </a:r>
              <a:endParaRPr lang="en-GB" sz="6000" b="1" dirty="0">
                <a:solidFill>
                  <a:srgbClr val="EEECE1"/>
                </a:solidFill>
                <a:latin typeface="Segoe Print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>
                  <a:solidFill>
                    <a:srgbClr val="EEECE1"/>
                  </a:solidFill>
                  <a:latin typeface="Segoe Print" pitchFamily="2" charset="0"/>
                </a:rPr>
                <a:t>7</a:t>
              </a:r>
              <a:endParaRPr lang="en-GB" sz="6000" b="1" dirty="0">
                <a:solidFill>
                  <a:srgbClr val="EEECE1"/>
                </a:solidFill>
                <a:latin typeface="Segoe Print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>
                  <a:solidFill>
                    <a:srgbClr val="EEECE1"/>
                  </a:solidFill>
                  <a:latin typeface="Segoe Print" pitchFamily="2" charset="0"/>
                </a:rPr>
                <a:t>4</a:t>
              </a:r>
              <a:endParaRPr lang="en-GB" sz="6000" b="1" dirty="0">
                <a:solidFill>
                  <a:srgbClr val="EEECE1"/>
                </a:solidFill>
                <a:latin typeface="Segoe Print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>
                  <a:solidFill>
                    <a:srgbClr val="EEECE1"/>
                  </a:solidFill>
                  <a:latin typeface="Segoe Print" pitchFamily="2" charset="0"/>
                </a:rPr>
                <a:t>+-</a:t>
              </a:r>
            </a:p>
          </p:txBody>
        </p:sp>
      </p:grpSp>
      <p:sp>
        <p:nvSpPr>
          <p:cNvPr id="11" name="Oval 10"/>
          <p:cNvSpPr/>
          <p:nvPr/>
        </p:nvSpPr>
        <p:spPr bwMode="auto">
          <a:xfrm>
            <a:off x="1341217" y="4807421"/>
            <a:ext cx="2049291" cy="2049291"/>
          </a:xfrm>
          <a:prstGeom prst="ellipse">
            <a:avLst/>
          </a:prstGeom>
          <a:noFill/>
          <a:ln w="76200" cap="flat" cmpd="sng" algn="ctr">
            <a:solidFill>
              <a:srgbClr val="66FF3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350">
              <a:solidFill>
                <a:prstClr val="black"/>
              </a:solidFill>
              <a:latin typeface="Verdana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561911" y="2979558"/>
            <a:ext cx="2411663" cy="1526881"/>
            <a:chOff x="6732337" y="2742184"/>
            <a:chExt cx="2411663" cy="1526881"/>
          </a:xfrm>
        </p:grpSpPr>
        <p:grpSp>
          <p:nvGrpSpPr>
            <p:cNvPr id="17" name="Group 16"/>
            <p:cNvGrpSpPr/>
            <p:nvPr/>
          </p:nvGrpSpPr>
          <p:grpSpPr>
            <a:xfrm>
              <a:off x="6732337" y="2742184"/>
              <a:ext cx="2411663" cy="1526881"/>
              <a:chOff x="543304" y="764702"/>
              <a:chExt cx="8188883" cy="5184576"/>
            </a:xfrm>
          </p:grpSpPr>
          <p:pic>
            <p:nvPicPr>
              <p:cNvPr id="19" name="Picture 18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3304" y="764702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20" name="Rectangle 19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00"/>
              </a:p>
            </p:txBody>
          </p:sp>
        </p:grpSp>
        <p:sp>
          <p:nvSpPr>
            <p:cNvPr id="18" name="Rectangle 17"/>
            <p:cNvSpPr/>
            <p:nvPr/>
          </p:nvSpPr>
          <p:spPr>
            <a:xfrm>
              <a:off x="7181677" y="2975025"/>
              <a:ext cx="1566622" cy="101618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6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4</a:t>
              </a:r>
              <a:endParaRPr lang="en-GB" sz="66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  <p:pic>
        <p:nvPicPr>
          <p:cNvPr id="2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329" y="1147046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34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884075" y="225167"/>
            <a:ext cx="1836204" cy="783087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Segoe Print" pitchFamily="2" charset="0"/>
              </a:rPr>
              <a:t>Let’s wire the numbers up!!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567147" y="1124744"/>
            <a:ext cx="5904656" cy="5472742"/>
            <a:chOff x="476777" y="3447002"/>
            <a:chExt cx="2798231" cy="2574286"/>
          </a:xfrm>
        </p:grpSpPr>
        <p:sp>
          <p:nvSpPr>
            <p:cNvPr id="7" name="Isosceles Triangle 6"/>
            <p:cNvSpPr/>
            <p:nvPr/>
          </p:nvSpPr>
          <p:spPr>
            <a:xfrm>
              <a:off x="476777" y="3447002"/>
              <a:ext cx="2798231" cy="2412268"/>
            </a:xfrm>
            <a:prstGeom prst="triangle">
              <a:avLst/>
            </a:prstGeom>
            <a:solidFill>
              <a:srgbClr val="FF000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black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825044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>
                  <a:solidFill>
                    <a:srgbClr val="EEECE1"/>
                  </a:solidFill>
                  <a:latin typeface="Segoe Print" pitchFamily="2" charset="0"/>
                </a:rPr>
                <a:t>11</a:t>
              </a:r>
              <a:endParaRPr lang="en-GB" sz="6000" b="1" dirty="0">
                <a:solidFill>
                  <a:srgbClr val="EEECE1"/>
                </a:solidFill>
                <a:latin typeface="Segoe Print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>
                  <a:solidFill>
                    <a:srgbClr val="EEECE1"/>
                  </a:solidFill>
                  <a:latin typeface="Segoe Print" pitchFamily="2" charset="0"/>
                </a:rPr>
                <a:t>7</a:t>
              </a:r>
              <a:endParaRPr lang="en-GB" sz="6000" b="1" dirty="0">
                <a:solidFill>
                  <a:srgbClr val="EEECE1"/>
                </a:solidFill>
                <a:latin typeface="Segoe Print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>
                  <a:solidFill>
                    <a:srgbClr val="EEECE1"/>
                  </a:solidFill>
                  <a:latin typeface="Segoe Print" pitchFamily="2" charset="0"/>
                </a:rPr>
                <a:t>4</a:t>
              </a:r>
              <a:endParaRPr lang="en-GB" sz="6000" b="1" dirty="0">
                <a:solidFill>
                  <a:srgbClr val="EEECE1"/>
                </a:solidFill>
                <a:latin typeface="Segoe Print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>
                  <a:solidFill>
                    <a:srgbClr val="EEECE1"/>
                  </a:solidFill>
                  <a:latin typeface="Segoe Print" pitchFamily="2" charset="0"/>
                </a:rPr>
                <a:t>+-</a:t>
              </a:r>
            </a:p>
          </p:txBody>
        </p:sp>
      </p:grpSp>
      <p:pic>
        <p:nvPicPr>
          <p:cNvPr id="1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329" y="1147046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7934" y="4365104"/>
            <a:ext cx="1944661" cy="2749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8077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884075" y="225167"/>
            <a:ext cx="1836204" cy="783087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Segoe Print" pitchFamily="2" charset="0"/>
              </a:rPr>
              <a:t>Let’s wire the numbers up!!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567147" y="1124744"/>
            <a:ext cx="5904656" cy="5472742"/>
            <a:chOff x="476777" y="3447002"/>
            <a:chExt cx="2798231" cy="2574286"/>
          </a:xfrm>
        </p:grpSpPr>
        <p:sp>
          <p:nvSpPr>
            <p:cNvPr id="7" name="Isosceles Triangle 6"/>
            <p:cNvSpPr/>
            <p:nvPr/>
          </p:nvSpPr>
          <p:spPr>
            <a:xfrm>
              <a:off x="476777" y="3447002"/>
              <a:ext cx="2798231" cy="2412268"/>
            </a:xfrm>
            <a:prstGeom prst="triangle">
              <a:avLst/>
            </a:prstGeom>
            <a:solidFill>
              <a:srgbClr val="FF000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black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825044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>
                  <a:solidFill>
                    <a:srgbClr val="EEECE1"/>
                  </a:solidFill>
                  <a:latin typeface="Segoe Print" pitchFamily="2" charset="0"/>
                </a:rPr>
                <a:t>11</a:t>
              </a:r>
              <a:endParaRPr lang="en-GB" sz="6000" b="1" dirty="0">
                <a:solidFill>
                  <a:srgbClr val="EEECE1"/>
                </a:solidFill>
                <a:latin typeface="Segoe Print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>
                  <a:solidFill>
                    <a:srgbClr val="EEECE1"/>
                  </a:solidFill>
                  <a:latin typeface="Segoe Print" pitchFamily="2" charset="0"/>
                </a:rPr>
                <a:t>7</a:t>
              </a:r>
              <a:endParaRPr lang="en-GB" sz="6000" b="1" dirty="0">
                <a:solidFill>
                  <a:srgbClr val="EEECE1"/>
                </a:solidFill>
                <a:latin typeface="Segoe Print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>
                  <a:solidFill>
                    <a:srgbClr val="EEECE1"/>
                  </a:solidFill>
                  <a:latin typeface="Segoe Print" pitchFamily="2" charset="0"/>
                </a:rPr>
                <a:t>4</a:t>
              </a:r>
              <a:endParaRPr lang="en-GB" sz="6000" b="1" dirty="0">
                <a:solidFill>
                  <a:srgbClr val="EEECE1"/>
                </a:solidFill>
                <a:latin typeface="Segoe Print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>
                  <a:solidFill>
                    <a:srgbClr val="EEECE1"/>
                  </a:solidFill>
                  <a:latin typeface="Segoe Print" pitchFamily="2" charset="0"/>
                </a:rPr>
                <a:t>+-</a:t>
              </a:r>
            </a:p>
          </p:txBody>
        </p:sp>
      </p:grpSp>
      <p:sp>
        <p:nvSpPr>
          <p:cNvPr id="11" name="Oval 10"/>
          <p:cNvSpPr/>
          <p:nvPr/>
        </p:nvSpPr>
        <p:spPr bwMode="auto">
          <a:xfrm>
            <a:off x="5574459" y="4764085"/>
            <a:ext cx="2049291" cy="2049291"/>
          </a:xfrm>
          <a:prstGeom prst="ellipse">
            <a:avLst/>
          </a:prstGeom>
          <a:noFill/>
          <a:ln w="76200" cap="flat" cmpd="sng" algn="ctr">
            <a:solidFill>
              <a:srgbClr val="66FF3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350">
              <a:solidFill>
                <a:prstClr val="black"/>
              </a:solidFill>
              <a:latin typeface="Verdana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587556" y="3014573"/>
            <a:ext cx="2411663" cy="1526881"/>
            <a:chOff x="6732337" y="2742184"/>
            <a:chExt cx="2411663" cy="1526881"/>
          </a:xfrm>
        </p:grpSpPr>
        <p:grpSp>
          <p:nvGrpSpPr>
            <p:cNvPr id="17" name="Group 16"/>
            <p:cNvGrpSpPr/>
            <p:nvPr/>
          </p:nvGrpSpPr>
          <p:grpSpPr>
            <a:xfrm>
              <a:off x="6732337" y="2742184"/>
              <a:ext cx="2411663" cy="1526881"/>
              <a:chOff x="543304" y="764702"/>
              <a:chExt cx="8188883" cy="5184576"/>
            </a:xfrm>
          </p:grpSpPr>
          <p:pic>
            <p:nvPicPr>
              <p:cNvPr id="19" name="Picture 18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3304" y="764702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20" name="Rectangle 19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00"/>
              </a:p>
            </p:txBody>
          </p:sp>
        </p:grpSp>
        <p:sp>
          <p:nvSpPr>
            <p:cNvPr id="18" name="Rectangle 17"/>
            <p:cNvSpPr/>
            <p:nvPr/>
          </p:nvSpPr>
          <p:spPr>
            <a:xfrm>
              <a:off x="7181677" y="2975025"/>
              <a:ext cx="1566622" cy="101618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6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7</a:t>
              </a:r>
              <a:endParaRPr lang="en-GB" sz="66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  <p:pic>
        <p:nvPicPr>
          <p:cNvPr id="2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329" y="1147046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302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7200" b="1" dirty="0" smtClean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34" y="4941168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91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899592" y="764704"/>
            <a:ext cx="7392741" cy="4680520"/>
            <a:chOff x="1508681" y="1376772"/>
            <a:chExt cx="6141662" cy="3888432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8681" y="1376772"/>
              <a:ext cx="6141662" cy="3888432"/>
            </a:xfrm>
            <a:prstGeom prst="rect">
              <a:avLst/>
            </a:prstGeom>
          </p:spPr>
        </p:pic>
        <p:sp>
          <p:nvSpPr>
            <p:cNvPr id="2" name="Rectangle 1"/>
            <p:cNvSpPr/>
            <p:nvPr/>
          </p:nvSpPr>
          <p:spPr>
            <a:xfrm>
              <a:off x="2532425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white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4905596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white"/>
                </a:solidFill>
              </a:endParaRPr>
            </a:p>
          </p:txBody>
        </p:sp>
      </p:grp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639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634225"/>
              </p:ext>
            </p:extLst>
          </p:nvPr>
        </p:nvGraphicFramePr>
        <p:xfrm>
          <a:off x="611558" y="548680"/>
          <a:ext cx="8294632" cy="5544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7316"/>
                <a:gridCol w="4147316"/>
              </a:tblGrid>
              <a:tr h="1587463">
                <a:tc>
                  <a:txBody>
                    <a:bodyPr/>
                    <a:lstStyle/>
                    <a:p>
                      <a:pPr algn="ctr"/>
                      <a:r>
                        <a:rPr lang="en-GB" sz="64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A</a:t>
                      </a:r>
                      <a:endParaRPr lang="en-GB" sz="64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marL="87646" marR="87646" marT="43823" marB="43823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4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B</a:t>
                      </a:r>
                      <a:endParaRPr lang="en-GB" sz="64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marL="87646" marR="87646" marT="43823" marB="43823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57153">
                <a:tc>
                  <a:txBody>
                    <a:bodyPr/>
                    <a:lstStyle/>
                    <a:p>
                      <a:pPr algn="ctr"/>
                      <a:r>
                        <a:rPr lang="en-GB" sz="13300" dirty="0" smtClean="0">
                          <a:latin typeface="Segoe Print" pitchFamily="2" charset="0"/>
                        </a:rPr>
                        <a:t>3+9</a:t>
                      </a:r>
                      <a:endParaRPr lang="en-GB" sz="13300" dirty="0">
                        <a:latin typeface="Segoe Print" pitchFamily="2" charset="0"/>
                      </a:endParaRPr>
                    </a:p>
                  </a:txBody>
                  <a:tcPr marL="87646" marR="87646" marT="43823" marB="43823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300" dirty="0" smtClean="0">
                          <a:latin typeface="Segoe Print" pitchFamily="2" charset="0"/>
                        </a:rPr>
                        <a:t>4+7</a:t>
                      </a:r>
                    </a:p>
                    <a:p>
                      <a:endParaRPr lang="en-GB" sz="1300" dirty="0"/>
                    </a:p>
                  </a:txBody>
                  <a:tcPr marL="87646" marR="87646" marT="43823" marB="43823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4644008" y="692696"/>
            <a:ext cx="0" cy="5616624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345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899592" y="764704"/>
            <a:ext cx="7392741" cy="4680520"/>
            <a:chOff x="1508681" y="1376772"/>
            <a:chExt cx="6141662" cy="3888432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8681" y="1376772"/>
              <a:ext cx="6141662" cy="3888432"/>
            </a:xfrm>
            <a:prstGeom prst="rect">
              <a:avLst/>
            </a:prstGeom>
          </p:spPr>
        </p:pic>
        <p:sp>
          <p:nvSpPr>
            <p:cNvPr id="2" name="Rectangle 1"/>
            <p:cNvSpPr/>
            <p:nvPr/>
          </p:nvSpPr>
          <p:spPr>
            <a:xfrm>
              <a:off x="2532425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12</a:t>
              </a:r>
              <a:endParaRPr lang="en-GB" sz="96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4905596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11</a:t>
              </a:r>
              <a:endParaRPr lang="en-GB" sz="96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358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7200" b="1" dirty="0" smtClean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51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899592" y="764704"/>
            <a:ext cx="7392741" cy="4680520"/>
            <a:chOff x="1508681" y="1376772"/>
            <a:chExt cx="6141662" cy="3888432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8681" y="1376772"/>
              <a:ext cx="6141662" cy="3888432"/>
            </a:xfrm>
            <a:prstGeom prst="rect">
              <a:avLst/>
            </a:prstGeom>
          </p:spPr>
        </p:pic>
        <p:sp>
          <p:nvSpPr>
            <p:cNvPr id="2" name="Rectangle 1"/>
            <p:cNvSpPr/>
            <p:nvPr/>
          </p:nvSpPr>
          <p:spPr>
            <a:xfrm>
              <a:off x="2532425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white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4905596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white"/>
                </a:solidFill>
              </a:endParaRPr>
            </a:p>
          </p:txBody>
        </p:sp>
      </p:grp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74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592382"/>
              </p:ext>
            </p:extLst>
          </p:nvPr>
        </p:nvGraphicFramePr>
        <p:xfrm>
          <a:off x="611558" y="548680"/>
          <a:ext cx="8294632" cy="5544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7316"/>
                <a:gridCol w="4147316"/>
              </a:tblGrid>
              <a:tr h="1587463">
                <a:tc>
                  <a:txBody>
                    <a:bodyPr/>
                    <a:lstStyle/>
                    <a:p>
                      <a:pPr algn="ctr"/>
                      <a:r>
                        <a:rPr lang="en-GB" sz="64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A</a:t>
                      </a:r>
                      <a:endParaRPr lang="en-GB" sz="64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marL="87646" marR="87646" marT="43823" marB="43823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4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B</a:t>
                      </a:r>
                      <a:endParaRPr lang="en-GB" sz="64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marL="87646" marR="87646" marT="43823" marB="43823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57153">
                <a:tc>
                  <a:txBody>
                    <a:bodyPr/>
                    <a:lstStyle/>
                    <a:p>
                      <a:pPr algn="ctr"/>
                      <a:r>
                        <a:rPr lang="en-GB" sz="13300" dirty="0" smtClean="0">
                          <a:latin typeface="Segoe Print" pitchFamily="2" charset="0"/>
                        </a:rPr>
                        <a:t>7+4</a:t>
                      </a:r>
                      <a:endParaRPr lang="en-GB" sz="13300" dirty="0">
                        <a:latin typeface="Segoe Print" pitchFamily="2" charset="0"/>
                      </a:endParaRPr>
                    </a:p>
                  </a:txBody>
                  <a:tcPr marL="87646" marR="87646" marT="43823" marB="43823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300" dirty="0" smtClean="0">
                          <a:latin typeface="Segoe Print" pitchFamily="2" charset="0"/>
                        </a:rPr>
                        <a:t>3+9</a:t>
                      </a:r>
                    </a:p>
                    <a:p>
                      <a:endParaRPr lang="en-GB" sz="1300" dirty="0"/>
                    </a:p>
                  </a:txBody>
                  <a:tcPr marL="87646" marR="87646" marT="43823" marB="43823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4644008" y="692696"/>
            <a:ext cx="0" cy="5616624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0713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899592" y="764704"/>
            <a:ext cx="7392741" cy="4680520"/>
            <a:chOff x="1508681" y="1376772"/>
            <a:chExt cx="6141662" cy="3888432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8681" y="1376772"/>
              <a:ext cx="6141662" cy="3888432"/>
            </a:xfrm>
            <a:prstGeom prst="rect">
              <a:avLst/>
            </a:prstGeom>
          </p:spPr>
        </p:pic>
        <p:sp>
          <p:nvSpPr>
            <p:cNvPr id="2" name="Rectangle 1"/>
            <p:cNvSpPr/>
            <p:nvPr/>
          </p:nvSpPr>
          <p:spPr>
            <a:xfrm>
              <a:off x="2532425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11</a:t>
              </a:r>
              <a:endParaRPr lang="en-GB" sz="96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4905596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12</a:t>
              </a:r>
              <a:endParaRPr lang="en-GB" sz="96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727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7200" b="1" dirty="0" smtClean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248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899592" y="764704"/>
            <a:ext cx="7392741" cy="4680520"/>
            <a:chOff x="1508681" y="1376772"/>
            <a:chExt cx="6141662" cy="3888432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8681" y="1376772"/>
              <a:ext cx="6141662" cy="3888432"/>
            </a:xfrm>
            <a:prstGeom prst="rect">
              <a:avLst/>
            </a:prstGeom>
          </p:spPr>
        </p:pic>
        <p:sp>
          <p:nvSpPr>
            <p:cNvPr id="2" name="Rectangle 1"/>
            <p:cNvSpPr/>
            <p:nvPr/>
          </p:nvSpPr>
          <p:spPr>
            <a:xfrm>
              <a:off x="2532425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white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4905596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white"/>
                </a:solidFill>
              </a:endParaRPr>
            </a:p>
          </p:txBody>
        </p:sp>
      </p:grp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40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1485947"/>
              </p:ext>
            </p:extLst>
          </p:nvPr>
        </p:nvGraphicFramePr>
        <p:xfrm>
          <a:off x="611558" y="548680"/>
          <a:ext cx="8294632" cy="5544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7316"/>
                <a:gridCol w="4147316"/>
              </a:tblGrid>
              <a:tr h="1587463">
                <a:tc>
                  <a:txBody>
                    <a:bodyPr/>
                    <a:lstStyle/>
                    <a:p>
                      <a:pPr algn="ctr"/>
                      <a:r>
                        <a:rPr lang="en-GB" sz="64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A</a:t>
                      </a:r>
                      <a:endParaRPr lang="en-GB" sz="64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marL="87646" marR="87646" marT="43823" marB="43823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4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B</a:t>
                      </a:r>
                      <a:endParaRPr lang="en-GB" sz="64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marL="87646" marR="87646" marT="43823" marB="43823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57153">
                <a:tc>
                  <a:txBody>
                    <a:bodyPr/>
                    <a:lstStyle/>
                    <a:p>
                      <a:pPr algn="ctr"/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algn="ctr"/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algn="ctr"/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algn="ctr"/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algn="ctr"/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algn="ctr"/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algn="ctr"/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algn="ctr"/>
                      <a:r>
                        <a:rPr lang="en-GB" sz="9600" dirty="0" smtClean="0">
                          <a:latin typeface="Segoe Print" pitchFamily="2" charset="0"/>
                        </a:rPr>
                        <a:t>12-3</a:t>
                      </a:r>
                      <a:endParaRPr lang="en-GB" sz="9600" dirty="0">
                        <a:latin typeface="Segoe Print" pitchFamily="2" charset="0"/>
                      </a:endParaRPr>
                    </a:p>
                  </a:txBody>
                  <a:tcPr marL="87646" marR="87646" marT="43823" marB="43823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600" dirty="0" smtClean="0">
                          <a:latin typeface="Segoe Print" pitchFamily="2" charset="0"/>
                        </a:rPr>
                        <a:t>11-7</a:t>
                      </a:r>
                    </a:p>
                    <a:p>
                      <a:endParaRPr lang="en-GB" sz="1300" dirty="0"/>
                    </a:p>
                  </a:txBody>
                  <a:tcPr marL="87646" marR="87646" marT="43823" marB="43823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4644008" y="692696"/>
            <a:ext cx="0" cy="5616624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351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899592" y="764704"/>
            <a:ext cx="7392741" cy="4680520"/>
            <a:chOff x="1508681" y="1376772"/>
            <a:chExt cx="6141662" cy="3888432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8681" y="1376772"/>
              <a:ext cx="6141662" cy="3888432"/>
            </a:xfrm>
            <a:prstGeom prst="rect">
              <a:avLst/>
            </a:prstGeom>
          </p:spPr>
        </p:pic>
        <p:sp>
          <p:nvSpPr>
            <p:cNvPr id="2" name="Rectangle 1"/>
            <p:cNvSpPr/>
            <p:nvPr/>
          </p:nvSpPr>
          <p:spPr>
            <a:xfrm>
              <a:off x="2532425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9</a:t>
              </a:r>
              <a:endParaRPr lang="en-GB" sz="96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4905596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4</a:t>
              </a:r>
              <a:endParaRPr lang="en-GB" sz="96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062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7200" b="1" dirty="0" smtClean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574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899592" y="764704"/>
            <a:ext cx="7392741" cy="4680520"/>
            <a:chOff x="1508681" y="1376772"/>
            <a:chExt cx="6141662" cy="3888432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8681" y="1376772"/>
              <a:ext cx="6141662" cy="3888432"/>
            </a:xfrm>
            <a:prstGeom prst="rect">
              <a:avLst/>
            </a:prstGeom>
          </p:spPr>
        </p:pic>
        <p:sp>
          <p:nvSpPr>
            <p:cNvPr id="2" name="Rectangle 1"/>
            <p:cNvSpPr/>
            <p:nvPr/>
          </p:nvSpPr>
          <p:spPr>
            <a:xfrm>
              <a:off x="2532425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white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4905596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white"/>
                </a:solidFill>
              </a:endParaRPr>
            </a:p>
          </p:txBody>
        </p:sp>
      </p:grp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863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6653697"/>
              </p:ext>
            </p:extLst>
          </p:nvPr>
        </p:nvGraphicFramePr>
        <p:xfrm>
          <a:off x="611558" y="548680"/>
          <a:ext cx="8294632" cy="5544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7316"/>
                <a:gridCol w="4147316"/>
              </a:tblGrid>
              <a:tr h="1587463">
                <a:tc>
                  <a:txBody>
                    <a:bodyPr/>
                    <a:lstStyle/>
                    <a:p>
                      <a:pPr algn="ctr"/>
                      <a:r>
                        <a:rPr lang="en-GB" sz="64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A</a:t>
                      </a:r>
                      <a:endParaRPr lang="en-GB" sz="64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marL="87646" marR="87646" marT="43823" marB="43823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4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B</a:t>
                      </a:r>
                      <a:endParaRPr lang="en-GB" sz="64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marL="87646" marR="87646" marT="43823" marB="43823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57153">
                <a:tc>
                  <a:txBody>
                    <a:bodyPr/>
                    <a:lstStyle/>
                    <a:p>
                      <a:pPr algn="ctr"/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algn="ctr"/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algn="ctr"/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algn="ctr"/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algn="ctr"/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algn="ctr"/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algn="ctr"/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algn="ctr"/>
                      <a:r>
                        <a:rPr lang="en-GB" sz="9600" dirty="0" smtClean="0">
                          <a:latin typeface="Segoe Print" pitchFamily="2" charset="0"/>
                        </a:rPr>
                        <a:t>11-4</a:t>
                      </a:r>
                      <a:endParaRPr lang="en-GB" sz="9600" dirty="0">
                        <a:latin typeface="Segoe Print" pitchFamily="2" charset="0"/>
                      </a:endParaRPr>
                    </a:p>
                  </a:txBody>
                  <a:tcPr marL="87646" marR="87646" marT="43823" marB="43823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" dirty="0" smtClean="0">
                        <a:latin typeface="Segoe Print" pitchFamily="2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800" dirty="0" smtClean="0">
                          <a:latin typeface="Segoe Print" pitchFamily="2" charset="0"/>
                        </a:rPr>
                        <a:t>40+70</a:t>
                      </a:r>
                    </a:p>
                    <a:p>
                      <a:endParaRPr lang="en-GB" sz="1300" dirty="0"/>
                    </a:p>
                  </a:txBody>
                  <a:tcPr marL="87646" marR="87646" marT="43823" marB="43823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4644008" y="692696"/>
            <a:ext cx="0" cy="5616624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ounded Rectangular Callout 1"/>
          <p:cNvSpPr/>
          <p:nvPr/>
        </p:nvSpPr>
        <p:spPr>
          <a:xfrm>
            <a:off x="4343801" y="3969060"/>
            <a:ext cx="2088232" cy="1368152"/>
          </a:xfrm>
          <a:prstGeom prst="wedgeRoundRectCallout">
            <a:avLst>
              <a:gd name="adj1" fmla="val 61366"/>
              <a:gd name="adj2" fmla="val 32014"/>
              <a:gd name="adj3" fmla="val 16667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Segoe Print" panose="02000600000000000000" pitchFamily="2" charset="0"/>
              </a:rPr>
              <a:t>Changing the thing to ‘</a:t>
            </a:r>
            <a:r>
              <a:rPr lang="en-GB" sz="2400" b="1" dirty="0" smtClean="0">
                <a:latin typeface="Segoe Print" panose="02000600000000000000" pitchFamily="2" charset="0"/>
              </a:rPr>
              <a:t>tens</a:t>
            </a:r>
            <a:r>
              <a:rPr lang="en-GB" sz="2400" dirty="0" smtClean="0">
                <a:latin typeface="Segoe Print" panose="02000600000000000000" pitchFamily="2" charset="0"/>
              </a:rPr>
              <a:t>’.</a:t>
            </a:r>
            <a:endParaRPr lang="en-GB" sz="2400" dirty="0">
              <a:latin typeface="Segoe Print" panose="02000600000000000000" pitchFamily="2" charset="0"/>
            </a:endParaRPr>
          </a:p>
        </p:txBody>
      </p: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01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916883" y="764704"/>
            <a:ext cx="7392741" cy="4680520"/>
            <a:chOff x="1523046" y="1376772"/>
            <a:chExt cx="6141662" cy="3888432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3046" y="1376772"/>
              <a:ext cx="6141662" cy="3888432"/>
            </a:xfrm>
            <a:prstGeom prst="rect">
              <a:avLst/>
            </a:prstGeom>
          </p:spPr>
        </p:pic>
        <p:sp>
          <p:nvSpPr>
            <p:cNvPr id="2" name="Rectangle 1"/>
            <p:cNvSpPr/>
            <p:nvPr/>
          </p:nvSpPr>
          <p:spPr>
            <a:xfrm>
              <a:off x="2532425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7</a:t>
              </a:r>
              <a:endParaRPr lang="en-GB" sz="96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4499783" y="3040988"/>
              <a:ext cx="2369694" cy="156617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8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110</a:t>
              </a:r>
              <a:endParaRPr lang="en-GB" sz="88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4121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7200" b="1" dirty="0" smtClean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43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504" y="2348880"/>
            <a:ext cx="8856984" cy="22142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0" b="1" dirty="0">
                <a:solidFill>
                  <a:prstClr val="black"/>
                </a:solidFill>
              </a:rPr>
              <a:t>4 + </a:t>
            </a:r>
            <a:r>
              <a:rPr lang="en-GB" sz="16000" b="1" dirty="0" smtClean="0">
                <a:solidFill>
                  <a:prstClr val="black"/>
                </a:solidFill>
              </a:rPr>
              <a:t>7 </a:t>
            </a:r>
            <a:r>
              <a:rPr lang="en-GB" sz="16000" b="1" dirty="0">
                <a:solidFill>
                  <a:prstClr val="black"/>
                </a:solidFill>
              </a:rPr>
              <a:t>= </a:t>
            </a:r>
            <a:r>
              <a:rPr lang="en-GB" sz="16000" b="1" dirty="0" smtClean="0">
                <a:solidFill>
                  <a:prstClr val="black"/>
                </a:solidFill>
              </a:rPr>
              <a:t>11</a:t>
            </a:r>
            <a:endParaRPr lang="en-GB" sz="16000" b="1" dirty="0">
              <a:solidFill>
                <a:prstClr val="black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03848" y="2591907"/>
            <a:ext cx="1728192" cy="172819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93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504" y="2348880"/>
            <a:ext cx="8856984" cy="22142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0" b="1" dirty="0">
                <a:solidFill>
                  <a:prstClr val="black"/>
                </a:solidFill>
              </a:rPr>
              <a:t>4 + </a:t>
            </a:r>
            <a:r>
              <a:rPr lang="en-GB" sz="16000" b="1" dirty="0" smtClean="0">
                <a:solidFill>
                  <a:prstClr val="black"/>
                </a:solidFill>
              </a:rPr>
              <a:t>7 </a:t>
            </a:r>
            <a:r>
              <a:rPr lang="en-GB" sz="16000" b="1" dirty="0">
                <a:solidFill>
                  <a:prstClr val="black"/>
                </a:solidFill>
              </a:rPr>
              <a:t>= </a:t>
            </a:r>
            <a:r>
              <a:rPr lang="en-GB" sz="16000" b="1" dirty="0" smtClean="0">
                <a:solidFill>
                  <a:prstClr val="black"/>
                </a:solidFill>
              </a:rPr>
              <a:t>11</a:t>
            </a:r>
            <a:endParaRPr lang="en-GB" sz="16000" b="1" dirty="0">
              <a:solidFill>
                <a:prstClr val="black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3059832" y="2426468"/>
            <a:ext cx="1917122" cy="2059069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rgbClr val="FF0000"/>
              </a:solidFill>
              <a:latin typeface="Tempus Sans ITC" pitchFamily="8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652120" y="188640"/>
            <a:ext cx="3184566" cy="2016224"/>
            <a:chOff x="6732337" y="2742184"/>
            <a:chExt cx="2411663" cy="1526881"/>
          </a:xfrm>
        </p:grpSpPr>
        <p:grpSp>
          <p:nvGrpSpPr>
            <p:cNvPr id="7" name="Group 6"/>
            <p:cNvGrpSpPr/>
            <p:nvPr/>
          </p:nvGrpSpPr>
          <p:grpSpPr>
            <a:xfrm>
              <a:off x="6732337" y="2742184"/>
              <a:ext cx="2411663" cy="1526881"/>
              <a:chOff x="543304" y="764702"/>
              <a:chExt cx="8188883" cy="5184576"/>
            </a:xfrm>
          </p:grpSpPr>
          <p:pic>
            <p:nvPicPr>
              <p:cNvPr id="9" name="Picture 8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3304" y="764702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00"/>
              </a:p>
            </p:txBody>
          </p:sp>
        </p:grpSp>
        <p:sp>
          <p:nvSpPr>
            <p:cNvPr id="8" name="Rectangle 7"/>
            <p:cNvSpPr/>
            <p:nvPr/>
          </p:nvSpPr>
          <p:spPr>
            <a:xfrm>
              <a:off x="7181677" y="2975025"/>
              <a:ext cx="1566622" cy="101618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5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7</a:t>
              </a:r>
              <a:endParaRPr lang="en-GB" sz="115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0051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7200" b="1" dirty="0" smtClean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5440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504" y="2348880"/>
            <a:ext cx="8856984" cy="22142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0" b="1" dirty="0">
                <a:solidFill>
                  <a:prstClr val="black"/>
                </a:solidFill>
              </a:rPr>
              <a:t>4 + </a:t>
            </a:r>
            <a:r>
              <a:rPr lang="en-GB" sz="16000" b="1" dirty="0" smtClean="0">
                <a:solidFill>
                  <a:prstClr val="black"/>
                </a:solidFill>
              </a:rPr>
              <a:t>7 </a:t>
            </a:r>
            <a:r>
              <a:rPr lang="en-GB" sz="16000" b="1" dirty="0">
                <a:solidFill>
                  <a:prstClr val="black"/>
                </a:solidFill>
              </a:rPr>
              <a:t>= </a:t>
            </a:r>
            <a:r>
              <a:rPr lang="en-GB" sz="16000" b="1" dirty="0" smtClean="0">
                <a:solidFill>
                  <a:prstClr val="black"/>
                </a:solidFill>
              </a:rPr>
              <a:t>11</a:t>
            </a:r>
            <a:endParaRPr lang="en-GB" sz="16000" b="1" dirty="0">
              <a:solidFill>
                <a:prstClr val="black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9225" y="2591907"/>
            <a:ext cx="1728192" cy="172819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63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504" y="2348880"/>
            <a:ext cx="8856984" cy="22142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0" b="1" dirty="0">
                <a:solidFill>
                  <a:prstClr val="black"/>
                </a:solidFill>
              </a:rPr>
              <a:t>4 + </a:t>
            </a:r>
            <a:r>
              <a:rPr lang="en-GB" sz="16000" b="1" dirty="0" smtClean="0">
                <a:solidFill>
                  <a:prstClr val="black"/>
                </a:solidFill>
              </a:rPr>
              <a:t>7 </a:t>
            </a:r>
            <a:r>
              <a:rPr lang="en-GB" sz="16000" b="1" dirty="0">
                <a:solidFill>
                  <a:prstClr val="black"/>
                </a:solidFill>
              </a:rPr>
              <a:t>= </a:t>
            </a:r>
            <a:r>
              <a:rPr lang="en-GB" sz="16000" b="1" dirty="0" smtClean="0">
                <a:solidFill>
                  <a:prstClr val="black"/>
                </a:solidFill>
              </a:rPr>
              <a:t>11</a:t>
            </a:r>
            <a:endParaRPr lang="en-GB" sz="16000" b="1" dirty="0">
              <a:solidFill>
                <a:prstClr val="black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07504" y="2426468"/>
            <a:ext cx="1917122" cy="2059069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rgbClr val="FF0000"/>
              </a:solidFill>
              <a:latin typeface="Tempus Sans ITC" pitchFamily="8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652120" y="188640"/>
            <a:ext cx="3184566" cy="2016224"/>
            <a:chOff x="6732337" y="2742184"/>
            <a:chExt cx="2411663" cy="1526881"/>
          </a:xfrm>
        </p:grpSpPr>
        <p:grpSp>
          <p:nvGrpSpPr>
            <p:cNvPr id="7" name="Group 6"/>
            <p:cNvGrpSpPr/>
            <p:nvPr/>
          </p:nvGrpSpPr>
          <p:grpSpPr>
            <a:xfrm>
              <a:off x="6732337" y="2742184"/>
              <a:ext cx="2411663" cy="1526881"/>
              <a:chOff x="543304" y="764702"/>
              <a:chExt cx="8188883" cy="5184576"/>
            </a:xfrm>
          </p:grpSpPr>
          <p:pic>
            <p:nvPicPr>
              <p:cNvPr id="9" name="Picture 8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3304" y="764702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00"/>
              </a:p>
            </p:txBody>
          </p:sp>
        </p:grpSp>
        <p:sp>
          <p:nvSpPr>
            <p:cNvPr id="8" name="Rectangle 7"/>
            <p:cNvSpPr/>
            <p:nvPr/>
          </p:nvSpPr>
          <p:spPr>
            <a:xfrm>
              <a:off x="7181677" y="2975025"/>
              <a:ext cx="1566622" cy="101618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5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4</a:t>
              </a:r>
              <a:endParaRPr lang="en-GB" sz="115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8838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7200" b="1" dirty="0" smtClean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16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504" y="2348880"/>
            <a:ext cx="8856984" cy="22142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0" b="1" dirty="0" smtClean="0">
                <a:solidFill>
                  <a:prstClr val="black"/>
                </a:solidFill>
              </a:rPr>
              <a:t>3 </a:t>
            </a:r>
            <a:r>
              <a:rPr lang="en-GB" sz="16000" b="1" dirty="0">
                <a:solidFill>
                  <a:prstClr val="black"/>
                </a:solidFill>
              </a:rPr>
              <a:t>+ </a:t>
            </a:r>
            <a:r>
              <a:rPr lang="en-GB" sz="16000" b="1" dirty="0" smtClean="0">
                <a:solidFill>
                  <a:prstClr val="black"/>
                </a:solidFill>
              </a:rPr>
              <a:t>9 </a:t>
            </a:r>
            <a:r>
              <a:rPr lang="en-GB" sz="16000" b="1" dirty="0">
                <a:solidFill>
                  <a:prstClr val="black"/>
                </a:solidFill>
              </a:rPr>
              <a:t>= </a:t>
            </a:r>
            <a:r>
              <a:rPr lang="en-GB" sz="16000" b="1" dirty="0" smtClean="0">
                <a:solidFill>
                  <a:prstClr val="black"/>
                </a:solidFill>
              </a:rPr>
              <a:t>12</a:t>
            </a:r>
            <a:endParaRPr lang="en-GB" sz="16000" b="1" dirty="0">
              <a:solidFill>
                <a:prstClr val="black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372200" y="2470393"/>
            <a:ext cx="2232248" cy="1971219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80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504" y="2348880"/>
            <a:ext cx="8856984" cy="22142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0" b="1" dirty="0" smtClean="0">
                <a:solidFill>
                  <a:prstClr val="black"/>
                </a:solidFill>
              </a:rPr>
              <a:t>3 </a:t>
            </a:r>
            <a:r>
              <a:rPr lang="en-GB" sz="16000" b="1" dirty="0">
                <a:solidFill>
                  <a:prstClr val="black"/>
                </a:solidFill>
              </a:rPr>
              <a:t>+ </a:t>
            </a:r>
            <a:r>
              <a:rPr lang="en-GB" sz="16000" b="1" dirty="0" smtClean="0">
                <a:solidFill>
                  <a:prstClr val="black"/>
                </a:solidFill>
              </a:rPr>
              <a:t>9 </a:t>
            </a:r>
            <a:r>
              <a:rPr lang="en-GB" sz="16000" b="1" dirty="0">
                <a:solidFill>
                  <a:prstClr val="black"/>
                </a:solidFill>
              </a:rPr>
              <a:t>= </a:t>
            </a:r>
            <a:r>
              <a:rPr lang="en-GB" sz="16000" b="1" dirty="0" smtClean="0">
                <a:solidFill>
                  <a:prstClr val="black"/>
                </a:solidFill>
              </a:rPr>
              <a:t>12</a:t>
            </a:r>
            <a:endParaRPr lang="en-GB" sz="16000" b="1" dirty="0">
              <a:solidFill>
                <a:prstClr val="black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6285842" y="2426468"/>
            <a:ext cx="2550844" cy="228067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rgbClr val="FF0000"/>
              </a:solidFill>
              <a:latin typeface="Tempus Sans ITC" pitchFamily="8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652120" y="188640"/>
            <a:ext cx="3184566" cy="2016224"/>
            <a:chOff x="6732337" y="2742184"/>
            <a:chExt cx="2411663" cy="1526881"/>
          </a:xfrm>
        </p:grpSpPr>
        <p:grpSp>
          <p:nvGrpSpPr>
            <p:cNvPr id="7" name="Group 6"/>
            <p:cNvGrpSpPr/>
            <p:nvPr/>
          </p:nvGrpSpPr>
          <p:grpSpPr>
            <a:xfrm>
              <a:off x="6732337" y="2742184"/>
              <a:ext cx="2411663" cy="1526881"/>
              <a:chOff x="543304" y="764702"/>
              <a:chExt cx="8188883" cy="5184576"/>
            </a:xfrm>
          </p:grpSpPr>
          <p:pic>
            <p:nvPicPr>
              <p:cNvPr id="9" name="Picture 8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3304" y="764702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8" name="Rectangle 7"/>
            <p:cNvSpPr/>
            <p:nvPr/>
          </p:nvSpPr>
          <p:spPr>
            <a:xfrm>
              <a:off x="7181677" y="2975025"/>
              <a:ext cx="1566622" cy="101618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800" b="1" dirty="0" smtClean="0">
                  <a:solidFill>
                    <a:prstClr val="black"/>
                  </a:solidFill>
                  <a:latin typeface="Segoe Print" panose="02000600000000000000" pitchFamily="2" charset="0"/>
                </a:rPr>
                <a:t>12</a:t>
              </a:r>
              <a:endParaRPr lang="en-GB" sz="8800" b="1" dirty="0">
                <a:solidFill>
                  <a:prstClr val="black"/>
                </a:solidFill>
                <a:latin typeface="Segoe Print" panose="020006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099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7200" b="1" dirty="0" smtClean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590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504" y="2348880"/>
            <a:ext cx="8856984" cy="22142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0" b="1" dirty="0" smtClean="0">
                <a:solidFill>
                  <a:prstClr val="black"/>
                </a:solidFill>
              </a:rPr>
              <a:t>11 - 4 </a:t>
            </a:r>
            <a:r>
              <a:rPr lang="en-GB" sz="16000" b="1" dirty="0">
                <a:solidFill>
                  <a:prstClr val="black"/>
                </a:solidFill>
              </a:rPr>
              <a:t>= </a:t>
            </a:r>
            <a:r>
              <a:rPr lang="en-GB" sz="16000" b="1" dirty="0" smtClean="0">
                <a:solidFill>
                  <a:prstClr val="black"/>
                </a:solidFill>
              </a:rPr>
              <a:t>7</a:t>
            </a:r>
            <a:endParaRPr lang="en-GB" sz="16000" b="1" dirty="0">
              <a:solidFill>
                <a:prstClr val="black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95936" y="2470393"/>
            <a:ext cx="1728192" cy="197121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2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504" y="2348880"/>
            <a:ext cx="8856984" cy="22142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0" b="1" dirty="0" smtClean="0">
                <a:solidFill>
                  <a:prstClr val="black"/>
                </a:solidFill>
              </a:rPr>
              <a:t>11 - 4 </a:t>
            </a:r>
            <a:r>
              <a:rPr lang="en-GB" sz="16000" b="1" dirty="0">
                <a:solidFill>
                  <a:prstClr val="black"/>
                </a:solidFill>
              </a:rPr>
              <a:t>= </a:t>
            </a:r>
            <a:r>
              <a:rPr lang="en-GB" sz="16000" b="1" dirty="0" smtClean="0">
                <a:solidFill>
                  <a:prstClr val="black"/>
                </a:solidFill>
              </a:rPr>
              <a:t>7</a:t>
            </a:r>
            <a:endParaRPr lang="en-GB" sz="16000" b="1" dirty="0">
              <a:solidFill>
                <a:prstClr val="black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4067944" y="2506139"/>
            <a:ext cx="1584176" cy="2201003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rgbClr val="FF0000"/>
              </a:solidFill>
              <a:latin typeface="Tempus Sans ITC" pitchFamily="8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652120" y="188640"/>
            <a:ext cx="3184566" cy="2016224"/>
            <a:chOff x="6732337" y="2742184"/>
            <a:chExt cx="2411663" cy="1526881"/>
          </a:xfrm>
        </p:grpSpPr>
        <p:grpSp>
          <p:nvGrpSpPr>
            <p:cNvPr id="7" name="Group 6"/>
            <p:cNvGrpSpPr/>
            <p:nvPr/>
          </p:nvGrpSpPr>
          <p:grpSpPr>
            <a:xfrm>
              <a:off x="6732337" y="2742184"/>
              <a:ext cx="2411663" cy="1526881"/>
              <a:chOff x="543304" y="764702"/>
              <a:chExt cx="8188883" cy="5184576"/>
            </a:xfrm>
          </p:grpSpPr>
          <p:pic>
            <p:nvPicPr>
              <p:cNvPr id="9" name="Picture 8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3304" y="764702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8" name="Rectangle 7"/>
            <p:cNvSpPr/>
            <p:nvPr/>
          </p:nvSpPr>
          <p:spPr>
            <a:xfrm>
              <a:off x="7181677" y="2975025"/>
              <a:ext cx="1566622" cy="101618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800" b="1" dirty="0" smtClean="0">
                  <a:solidFill>
                    <a:prstClr val="black"/>
                  </a:solidFill>
                  <a:latin typeface="Segoe Print" panose="02000600000000000000" pitchFamily="2" charset="0"/>
                </a:rPr>
                <a:t>4</a:t>
              </a:r>
              <a:endParaRPr lang="en-GB" sz="8800" b="1" dirty="0">
                <a:solidFill>
                  <a:prstClr val="black"/>
                </a:solidFill>
                <a:latin typeface="Segoe Print" panose="020006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863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1115616" y="1052736"/>
            <a:ext cx="6552728" cy="46805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600" b="1" dirty="0">
                <a:solidFill>
                  <a:prstClr val="black"/>
                </a:solidFill>
                <a:latin typeface="Segoe Print" pitchFamily="2" charset="0"/>
              </a:rPr>
              <a:t>How many questions can you answer in 12 seconds!!</a:t>
            </a:r>
          </a:p>
        </p:txBody>
      </p:sp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01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7200" b="1" dirty="0" smtClean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464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32425" y="3104964"/>
            <a:ext cx="1674186" cy="156617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05596" y="3104964"/>
            <a:ext cx="1674186" cy="156617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508681" y="1430778"/>
            <a:ext cx="6141662" cy="3888432"/>
            <a:chOff x="487573" y="692696"/>
            <a:chExt cx="8188883" cy="5184576"/>
          </a:xfrm>
        </p:grpSpPr>
        <p:grpSp>
          <p:nvGrpSpPr>
            <p:cNvPr id="4" name="Group 3"/>
            <p:cNvGrpSpPr/>
            <p:nvPr/>
          </p:nvGrpSpPr>
          <p:grpSpPr>
            <a:xfrm>
              <a:off x="487573" y="692696"/>
              <a:ext cx="8188883" cy="5184576"/>
              <a:chOff x="487573" y="692696"/>
              <a:chExt cx="8188883" cy="5184576"/>
            </a:xfrm>
          </p:grpSpPr>
          <p:pic>
            <p:nvPicPr>
              <p:cNvPr id="5" name="Picture 4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3" name="Rectangle 2"/>
              <p:cNvSpPr/>
              <p:nvPr/>
            </p:nvSpPr>
            <p:spPr>
              <a:xfrm>
                <a:off x="1852568" y="1196752"/>
                <a:ext cx="5599752" cy="43204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35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11" name="Straight Connector 10"/>
            <p:cNvCxnSpPr>
              <a:stCxn id="3" idx="1"/>
            </p:cNvCxnSpPr>
            <p:nvPr/>
          </p:nvCxnSpPr>
          <p:spPr>
            <a:xfrm>
              <a:off x="1852568" y="3356992"/>
              <a:ext cx="5599751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644008" y="1196752"/>
              <a:ext cx="0" cy="417646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971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32425" y="3104964"/>
            <a:ext cx="1674186" cy="156617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05596" y="3104964"/>
            <a:ext cx="1674186" cy="156617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508681" y="1430778"/>
            <a:ext cx="6141662" cy="3888432"/>
            <a:chOff x="487573" y="692696"/>
            <a:chExt cx="8188883" cy="5184576"/>
          </a:xfrm>
        </p:grpSpPr>
        <p:grpSp>
          <p:nvGrpSpPr>
            <p:cNvPr id="4" name="Group 3"/>
            <p:cNvGrpSpPr/>
            <p:nvPr/>
          </p:nvGrpSpPr>
          <p:grpSpPr>
            <a:xfrm>
              <a:off x="487573" y="692696"/>
              <a:ext cx="8188883" cy="5184576"/>
              <a:chOff x="487573" y="692696"/>
              <a:chExt cx="8188883" cy="5184576"/>
            </a:xfrm>
          </p:grpSpPr>
          <p:pic>
            <p:nvPicPr>
              <p:cNvPr id="5" name="Picture 4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3" name="Rectangle 2"/>
              <p:cNvSpPr/>
              <p:nvPr/>
            </p:nvSpPr>
            <p:spPr>
              <a:xfrm>
                <a:off x="1852568" y="1196752"/>
                <a:ext cx="5599752" cy="43204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35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11" name="Straight Connector 10"/>
            <p:cNvCxnSpPr>
              <a:stCxn id="3" idx="1"/>
            </p:cNvCxnSpPr>
            <p:nvPr/>
          </p:nvCxnSpPr>
          <p:spPr>
            <a:xfrm>
              <a:off x="1852568" y="3356992"/>
              <a:ext cx="5599751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644008" y="1196752"/>
              <a:ext cx="0" cy="417646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Rectangle 17"/>
          <p:cNvSpPr/>
          <p:nvPr/>
        </p:nvSpPr>
        <p:spPr>
          <a:xfrm>
            <a:off x="2411761" y="2078850"/>
            <a:ext cx="1998221" cy="102611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50" b="1" dirty="0">
                <a:solidFill>
                  <a:prstClr val="black"/>
                </a:solidFill>
                <a:latin typeface="Segoe Print" pitchFamily="2" charset="0"/>
              </a:rPr>
              <a:t>3+9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95015" y="2078850"/>
            <a:ext cx="1998221" cy="102611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50" b="1" dirty="0" smtClean="0">
                <a:solidFill>
                  <a:prstClr val="black"/>
                </a:solidFill>
                <a:latin typeface="Segoe Print"/>
              </a:rPr>
              <a:t>7+4</a:t>
            </a:r>
            <a:endParaRPr lang="en-GB" sz="4050" b="1" dirty="0">
              <a:solidFill>
                <a:prstClr val="black"/>
              </a:solidFill>
              <a:latin typeface="Segoe Print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411760" y="3645024"/>
            <a:ext cx="2167751" cy="102611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smtClean="0">
                <a:solidFill>
                  <a:prstClr val="black"/>
                </a:solidFill>
                <a:latin typeface="Segoe Print" pitchFamily="2" charset="0"/>
              </a:rPr>
              <a:t>4+  </a:t>
            </a:r>
            <a:r>
              <a:rPr lang="en-GB" sz="3600" b="1" dirty="0">
                <a:solidFill>
                  <a:prstClr val="black"/>
                </a:solidFill>
                <a:latin typeface="Segoe Print" pitchFamily="2" charset="0"/>
              </a:rPr>
              <a:t>=11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680012" y="3699030"/>
            <a:ext cx="2268253" cy="97210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smtClean="0">
                <a:solidFill>
                  <a:prstClr val="black"/>
                </a:solidFill>
                <a:latin typeface="Segoe Print" pitchFamily="2" charset="0"/>
              </a:rPr>
              <a:t>12</a:t>
            </a:r>
            <a:r>
              <a:rPr lang="en-GB" sz="3600" b="1" dirty="0" smtClean="0">
                <a:solidFill>
                  <a:prstClr val="black"/>
                </a:solidFill>
                <a:latin typeface="Segoe Print"/>
              </a:rPr>
              <a:t>-</a:t>
            </a:r>
            <a:r>
              <a:rPr lang="en-GB" sz="3600" b="1" dirty="0" smtClean="0">
                <a:solidFill>
                  <a:prstClr val="black"/>
                </a:solidFill>
                <a:latin typeface="Segoe Print" pitchFamily="2" charset="0"/>
              </a:rPr>
              <a:t>  </a:t>
            </a:r>
            <a:r>
              <a:rPr lang="en-GB" sz="3600" b="1" dirty="0">
                <a:solidFill>
                  <a:prstClr val="black"/>
                </a:solidFill>
                <a:latin typeface="Segoe Print" pitchFamily="2" charset="0"/>
              </a:rPr>
              <a:t>=9</a:t>
            </a:r>
          </a:p>
        </p:txBody>
      </p:sp>
      <p:sp>
        <p:nvSpPr>
          <p:cNvPr id="7" name="Rectangle 6"/>
          <p:cNvSpPr/>
          <p:nvPr/>
        </p:nvSpPr>
        <p:spPr>
          <a:xfrm>
            <a:off x="3171599" y="3969060"/>
            <a:ext cx="324036" cy="3240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796136" y="4005064"/>
            <a:ext cx="324036" cy="3240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 rot="21262074">
            <a:off x="1864129" y="1650193"/>
            <a:ext cx="5430763" cy="314007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prstClr val="white"/>
                </a:solidFill>
                <a:latin typeface="Segoe Print" pitchFamily="2" charset="0"/>
              </a:rPr>
              <a:t>Time’s up!</a:t>
            </a:r>
          </a:p>
        </p:txBody>
      </p:sp>
      <p:pic>
        <p:nvPicPr>
          <p:cNvPr id="2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6160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32425" y="3104964"/>
            <a:ext cx="1674186" cy="156617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05596" y="3104964"/>
            <a:ext cx="1674186" cy="156617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508681" y="1430778"/>
            <a:ext cx="6141662" cy="3888432"/>
            <a:chOff x="487573" y="692696"/>
            <a:chExt cx="8188883" cy="5184576"/>
          </a:xfrm>
        </p:grpSpPr>
        <p:grpSp>
          <p:nvGrpSpPr>
            <p:cNvPr id="4" name="Group 3"/>
            <p:cNvGrpSpPr/>
            <p:nvPr/>
          </p:nvGrpSpPr>
          <p:grpSpPr>
            <a:xfrm>
              <a:off x="487573" y="692696"/>
              <a:ext cx="8188883" cy="5184576"/>
              <a:chOff x="487573" y="692696"/>
              <a:chExt cx="8188883" cy="5184576"/>
            </a:xfrm>
          </p:grpSpPr>
          <p:pic>
            <p:nvPicPr>
              <p:cNvPr id="5" name="Picture 4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3" name="Rectangle 2"/>
              <p:cNvSpPr/>
              <p:nvPr/>
            </p:nvSpPr>
            <p:spPr>
              <a:xfrm>
                <a:off x="1852568" y="1196752"/>
                <a:ext cx="5599752" cy="43204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35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11" name="Straight Connector 10"/>
            <p:cNvCxnSpPr>
              <a:stCxn id="3" idx="1"/>
            </p:cNvCxnSpPr>
            <p:nvPr/>
          </p:nvCxnSpPr>
          <p:spPr>
            <a:xfrm>
              <a:off x="1852568" y="3356992"/>
              <a:ext cx="5599751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644008" y="1196752"/>
              <a:ext cx="0" cy="417646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Rectangle 17"/>
          <p:cNvSpPr/>
          <p:nvPr/>
        </p:nvSpPr>
        <p:spPr>
          <a:xfrm>
            <a:off x="2411761" y="2078850"/>
            <a:ext cx="1998221" cy="102611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prstClr val="black"/>
                </a:solidFill>
                <a:latin typeface="Segoe Print" pitchFamily="2" charset="0"/>
              </a:rPr>
              <a:t>12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95015" y="2078850"/>
            <a:ext cx="1998221" cy="102611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prstClr val="black"/>
                </a:solidFill>
                <a:latin typeface="Segoe Print" pitchFamily="2" charset="0"/>
              </a:rPr>
              <a:t>11</a:t>
            </a:r>
            <a:endParaRPr lang="en-GB" sz="5400" b="1" dirty="0">
              <a:solidFill>
                <a:prstClr val="black"/>
              </a:solidFill>
              <a:latin typeface="Segoe Print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411760" y="3645024"/>
            <a:ext cx="2167751" cy="102611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prstClr val="black"/>
                </a:solidFill>
                <a:latin typeface="Segoe Print" pitchFamily="2" charset="0"/>
              </a:rPr>
              <a:t>7</a:t>
            </a:r>
            <a:endParaRPr lang="en-GB" sz="5400" b="1" dirty="0">
              <a:solidFill>
                <a:prstClr val="black"/>
              </a:solidFill>
              <a:latin typeface="Segoe Print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61685" y="3705488"/>
            <a:ext cx="2089126" cy="97210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smtClean="0">
                <a:solidFill>
                  <a:prstClr val="black"/>
                </a:solidFill>
                <a:latin typeface="Segoe Print" pitchFamily="2" charset="0"/>
              </a:rPr>
              <a:t>4</a:t>
            </a:r>
            <a:endParaRPr lang="en-GB" sz="5400" b="1" dirty="0">
              <a:solidFill>
                <a:prstClr val="black"/>
              </a:solidFill>
              <a:latin typeface="Segoe Print" pitchFamily="2" charset="0"/>
            </a:endParaRPr>
          </a:p>
        </p:txBody>
      </p:sp>
      <p:pic>
        <p:nvPicPr>
          <p:cNvPr id="2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900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8136904" cy="3528392"/>
          </a:xfrm>
        </p:spPr>
        <p:txBody>
          <a:bodyPr>
            <a:normAutofit fontScale="90000"/>
          </a:bodyPr>
          <a:lstStyle/>
          <a:p>
            <a:r>
              <a:rPr lang="en-GB" sz="11500" b="1" dirty="0" smtClean="0">
                <a:latin typeface="Segoe Print" pitchFamily="2" charset="0"/>
              </a:rPr>
              <a:t>Its Nothing New</a:t>
            </a:r>
            <a:endParaRPr lang="en-GB" sz="11500" b="1" dirty="0">
              <a:solidFill>
                <a:schemeClr val="tx1"/>
              </a:solidFill>
              <a:effectLst/>
              <a:latin typeface="Segoe Print" pitchFamily="2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 rot="21224608">
            <a:off x="4860023" y="4831485"/>
            <a:ext cx="1784907" cy="1751755"/>
            <a:chOff x="337037" y="4581128"/>
            <a:chExt cx="2016224" cy="1978775"/>
          </a:xfrm>
        </p:grpSpPr>
        <p:sp>
          <p:nvSpPr>
            <p:cNvPr id="10" name="Rounded Rectangle 9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prstClr val="black"/>
                  </a:solidFill>
                  <a:latin typeface="Segoe Print" pitchFamily="2" charset="0"/>
                </a:rPr>
                <a:t>It’s Nothing New</a:t>
              </a:r>
            </a:p>
          </p:txBody>
        </p:sp>
        <p:sp>
          <p:nvSpPr>
            <p:cNvPr id="11" name="Rectangle 10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prstClr val="black"/>
                  </a:solidFill>
                  <a:latin typeface="Segoe Print" pitchFamily="2" charset="0"/>
                </a:rPr>
                <a:t>I</a:t>
              </a:r>
            </a:p>
          </p:txBody>
        </p:sp>
      </p:grpSp>
      <p:sp>
        <p:nvSpPr>
          <p:cNvPr id="3" name="Rounded Rectangular Callout 2"/>
          <p:cNvSpPr/>
          <p:nvPr/>
        </p:nvSpPr>
        <p:spPr>
          <a:xfrm>
            <a:off x="2488025" y="3895764"/>
            <a:ext cx="2232248" cy="1368152"/>
          </a:xfrm>
          <a:prstGeom prst="wedgeRoundRectCallout">
            <a:avLst>
              <a:gd name="adj1" fmla="val -68739"/>
              <a:gd name="adj2" fmla="val 25118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Fact Families</a:t>
            </a:r>
            <a:endParaRPr lang="en-GB" sz="3200" b="1" dirty="0">
              <a:solidFill>
                <a:prstClr val="black"/>
              </a:solidFill>
              <a:latin typeface="Segoe Print" panose="02000600000000000000" pitchFamily="2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38276" y="2750029"/>
            <a:ext cx="1180238" cy="1219031"/>
            <a:chOff x="317701" y="2523706"/>
            <a:chExt cx="1573650" cy="1625374"/>
          </a:xfrm>
        </p:grpSpPr>
        <p:sp>
          <p:nvSpPr>
            <p:cNvPr id="13" name="Rounded Rectangular Callout 12"/>
            <p:cNvSpPr/>
            <p:nvPr/>
          </p:nvSpPr>
          <p:spPr>
            <a:xfrm>
              <a:off x="317701" y="2523706"/>
              <a:ext cx="1573650" cy="1625374"/>
            </a:xfrm>
            <a:prstGeom prst="wedgeRoundRectCallout">
              <a:avLst>
                <a:gd name="adj1" fmla="val 43031"/>
                <a:gd name="adj2" fmla="val 78559"/>
                <a:gd name="adj3" fmla="val 16667"/>
              </a:avLst>
            </a:pr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prstClr val="black"/>
                  </a:solidFill>
                  <a:latin typeface="Segoe Print" panose="02000600000000000000" pitchFamily="2" charset="0"/>
                </a:rPr>
                <a:t>Step</a:t>
              </a:r>
            </a:p>
            <a:p>
              <a:pPr algn="ctr"/>
              <a:endParaRPr lang="en-GB" sz="2400" dirty="0">
                <a:solidFill>
                  <a:prstClr val="black"/>
                </a:solidFill>
                <a:latin typeface="Segoe Print" panose="02000600000000000000" pitchFamily="2" charset="0"/>
              </a:endParaRPr>
            </a:p>
            <a:p>
              <a:pPr algn="ctr"/>
              <a:endParaRPr lang="en-GB" sz="2400" dirty="0">
                <a:solidFill>
                  <a:prstClr val="black"/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14" name="Oval 13"/>
            <p:cNvSpPr/>
            <p:nvPr/>
          </p:nvSpPr>
          <p:spPr bwMode="auto">
            <a:xfrm>
              <a:off x="707108" y="3179761"/>
              <a:ext cx="794835" cy="792088"/>
            </a:xfrm>
            <a:prstGeom prst="ellipse">
              <a:avLst/>
            </a:prstGeom>
            <a:gradFill rotWithShape="1">
              <a:gsLst>
                <a:gs pos="0">
                  <a:srgbClr val="A04DA3">
                    <a:shade val="51000"/>
                    <a:satMod val="130000"/>
                  </a:srgbClr>
                </a:gs>
                <a:gs pos="80000">
                  <a:srgbClr val="A04DA3">
                    <a:shade val="93000"/>
                    <a:satMod val="130000"/>
                  </a:srgbClr>
                </a:gs>
                <a:gs pos="100000">
                  <a:srgbClr val="A04DA3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sz="2700" kern="0" dirty="0">
                  <a:solidFill>
                    <a:prstClr val="white"/>
                  </a:solidFill>
                  <a:latin typeface="Verdana" pitchFamily="34" charset="0"/>
                  <a:cs typeface="Arial"/>
                </a:rPr>
                <a:t>2</a:t>
              </a:r>
            </a:p>
          </p:txBody>
        </p:sp>
      </p:grpSp>
      <p:pic>
        <p:nvPicPr>
          <p:cNvPr id="15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0815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7200" b="1" dirty="0" smtClean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459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ular Callout 2"/>
          <p:cNvSpPr/>
          <p:nvPr/>
        </p:nvSpPr>
        <p:spPr>
          <a:xfrm>
            <a:off x="5724128" y="1044919"/>
            <a:ext cx="2736304" cy="2124361"/>
          </a:xfrm>
          <a:prstGeom prst="wedgeRoundRectCallout">
            <a:avLst>
              <a:gd name="adj1" fmla="val -49110"/>
              <a:gd name="adj2" fmla="val 83165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prstClr val="black"/>
                </a:solidFill>
                <a:latin typeface="Segoe Print" pitchFamily="2" charset="0"/>
              </a:rPr>
              <a:t>What is the fact family?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754284" y="1911188"/>
            <a:ext cx="4249764" cy="1258091"/>
          </a:xfrm>
          <a:prstGeom prst="wedgeRoundRectCallout">
            <a:avLst>
              <a:gd name="adj1" fmla="val 37775"/>
              <a:gd name="adj2" fmla="val 98500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prstClr val="black"/>
                </a:solidFill>
                <a:latin typeface="Segoe Print" pitchFamily="2" charset="0"/>
              </a:rPr>
              <a:t>30+40=70</a:t>
            </a:r>
            <a:endParaRPr lang="en-GB" sz="5400" b="1" dirty="0">
              <a:solidFill>
                <a:prstClr val="black"/>
              </a:solidFill>
              <a:latin typeface="Segoe Print" pitchFamily="2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754284" y="3917940"/>
            <a:ext cx="2881612" cy="2571312"/>
            <a:chOff x="457200" y="4253582"/>
            <a:chExt cx="2667359" cy="2380129"/>
          </a:xfrm>
        </p:grpSpPr>
        <p:sp>
          <p:nvSpPr>
            <p:cNvPr id="2" name="Isosceles Triangle 1"/>
            <p:cNvSpPr/>
            <p:nvPr/>
          </p:nvSpPr>
          <p:spPr>
            <a:xfrm>
              <a:off x="457200" y="4253582"/>
              <a:ext cx="2667359" cy="2299447"/>
            </a:xfrm>
            <a:prstGeom prst="triangle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sp>
          <p:nvSpPr>
            <p:cNvPr id="4" name="Rectangle 3"/>
            <p:cNvSpPr/>
            <p:nvPr/>
          </p:nvSpPr>
          <p:spPr>
            <a:xfrm>
              <a:off x="2186825" y="5997474"/>
              <a:ext cx="833717" cy="63623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Segoe Print" panose="02000600000000000000" pitchFamily="2" charset="0"/>
                </a:rPr>
                <a:t>4</a:t>
              </a:r>
              <a:endParaRPr lang="en-GB" sz="3200" b="1" dirty="0">
                <a:solidFill>
                  <a:schemeClr val="bg1"/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96979" y="5997474"/>
              <a:ext cx="833717" cy="63623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Segoe Print" panose="02000600000000000000" pitchFamily="2" charset="0"/>
                </a:rPr>
                <a:t>3</a:t>
              </a:r>
              <a:endParaRPr lang="en-GB" sz="3200" b="1" dirty="0">
                <a:solidFill>
                  <a:schemeClr val="bg1"/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255936" y="4667498"/>
              <a:ext cx="984158" cy="63623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Segoe Print" panose="02000600000000000000" pitchFamily="2" charset="0"/>
                </a:rPr>
                <a:t>7</a:t>
              </a:r>
              <a:endParaRPr lang="en-GB" sz="3200" b="1" dirty="0">
                <a:solidFill>
                  <a:schemeClr val="bg1"/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255936" y="5541693"/>
              <a:ext cx="1118628" cy="544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b="1" dirty="0">
                  <a:solidFill>
                    <a:schemeClr val="bg1"/>
                  </a:solidFill>
                  <a:latin typeface="Segoe Print" panose="02000600000000000000" pitchFamily="2" charset="0"/>
                </a:rPr>
                <a:t>+-</a:t>
              </a:r>
            </a:p>
          </p:txBody>
        </p:sp>
      </p:grpSp>
      <p:pic>
        <p:nvPicPr>
          <p:cNvPr id="1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145725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5289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899592" y="548680"/>
            <a:ext cx="7621582" cy="4807707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>
                  <a:solidFill>
                    <a:prstClr val="black"/>
                  </a:solidFill>
                  <a:latin typeface="Segoe Print" pitchFamily="2" charset="0"/>
                </a:rPr>
                <a:t>30+40=70</a:t>
              </a:r>
              <a:endParaRPr lang="en-GB" sz="6000" b="1" dirty="0">
                <a:solidFill>
                  <a:prstClr val="black"/>
                </a:solidFill>
                <a:latin typeface="Segoe Print" pitchFamily="2" charset="0"/>
              </a:endParaRPr>
            </a:p>
            <a:p>
              <a:pPr algn="ctr"/>
              <a:r>
                <a:rPr lang="en-GB" sz="6000" b="1" dirty="0" smtClean="0">
                  <a:solidFill>
                    <a:prstClr val="black"/>
                  </a:solidFill>
                  <a:latin typeface="Segoe Print" pitchFamily="2" charset="0"/>
                </a:rPr>
                <a:t>40+30=70</a:t>
              </a:r>
              <a:endParaRPr lang="en-GB" sz="6000" b="1" dirty="0">
                <a:solidFill>
                  <a:prstClr val="black"/>
                </a:solidFill>
                <a:latin typeface="Segoe Print" pitchFamily="2" charset="0"/>
              </a:endParaRPr>
            </a:p>
            <a:p>
              <a:pPr algn="ctr"/>
              <a:r>
                <a:rPr lang="en-GB" sz="6000" b="1" dirty="0" smtClean="0">
                  <a:solidFill>
                    <a:prstClr val="black"/>
                  </a:solidFill>
                  <a:latin typeface="Segoe Print" pitchFamily="2" charset="0"/>
                </a:rPr>
                <a:t>70-40</a:t>
              </a:r>
              <a:r>
                <a:rPr lang="en-GB" sz="6000" b="1" dirty="0" smtClean="0">
                  <a:solidFill>
                    <a:prstClr val="black"/>
                  </a:solidFill>
                  <a:latin typeface="Segoe Print"/>
                </a:rPr>
                <a:t>=30</a:t>
              </a:r>
              <a:endParaRPr lang="en-GB" sz="6000" b="1" dirty="0">
                <a:solidFill>
                  <a:prstClr val="black"/>
                </a:solidFill>
                <a:latin typeface="Segoe Print"/>
              </a:endParaRPr>
            </a:p>
            <a:p>
              <a:pPr algn="ctr"/>
              <a:r>
                <a:rPr lang="en-GB" sz="6000" b="1" dirty="0" smtClean="0">
                  <a:solidFill>
                    <a:prstClr val="black"/>
                  </a:solidFill>
                  <a:latin typeface="Segoe Print" pitchFamily="2" charset="0"/>
                </a:rPr>
                <a:t>70-30=40</a:t>
              </a:r>
              <a:endParaRPr lang="en-GB" sz="6000" b="1" dirty="0">
                <a:solidFill>
                  <a:prstClr val="black"/>
                </a:solidFill>
                <a:latin typeface="Segoe Print" pitchFamily="2" charset="0"/>
              </a:endParaRPr>
            </a:p>
          </p:txBody>
        </p:sp>
      </p:grpSp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758" y="4653136"/>
            <a:ext cx="2119493" cy="2119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61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7200" b="1" dirty="0" smtClean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56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ular Callout 2"/>
          <p:cNvSpPr/>
          <p:nvPr/>
        </p:nvSpPr>
        <p:spPr>
          <a:xfrm>
            <a:off x="5724128" y="1044919"/>
            <a:ext cx="2736304" cy="2124361"/>
          </a:xfrm>
          <a:prstGeom prst="wedgeRoundRectCallout">
            <a:avLst>
              <a:gd name="adj1" fmla="val -49110"/>
              <a:gd name="adj2" fmla="val 83165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prstClr val="black"/>
                </a:solidFill>
                <a:latin typeface="Segoe Print" pitchFamily="2" charset="0"/>
              </a:rPr>
              <a:t>What is the fact family?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323528" y="1911188"/>
            <a:ext cx="4680520" cy="1258091"/>
          </a:xfrm>
          <a:prstGeom prst="wedgeRoundRectCallout">
            <a:avLst>
              <a:gd name="adj1" fmla="val 37775"/>
              <a:gd name="adj2" fmla="val 98500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prstClr val="black"/>
                </a:solidFill>
                <a:latin typeface="Segoe Print" pitchFamily="2" charset="0"/>
              </a:rPr>
              <a:t>70+30=100</a:t>
            </a:r>
            <a:endParaRPr lang="en-GB" sz="5400" b="1" dirty="0">
              <a:solidFill>
                <a:prstClr val="black"/>
              </a:solidFill>
              <a:latin typeface="Segoe Print" pitchFamily="2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754284" y="3917940"/>
            <a:ext cx="2881612" cy="2571312"/>
            <a:chOff x="457200" y="4253582"/>
            <a:chExt cx="2667359" cy="2380129"/>
          </a:xfrm>
        </p:grpSpPr>
        <p:sp>
          <p:nvSpPr>
            <p:cNvPr id="2" name="Isosceles Triangle 1"/>
            <p:cNvSpPr/>
            <p:nvPr/>
          </p:nvSpPr>
          <p:spPr>
            <a:xfrm>
              <a:off x="457200" y="4253582"/>
              <a:ext cx="2667359" cy="2299447"/>
            </a:xfrm>
            <a:prstGeom prst="triangl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sp>
          <p:nvSpPr>
            <p:cNvPr id="4" name="Rectangle 3"/>
            <p:cNvSpPr/>
            <p:nvPr/>
          </p:nvSpPr>
          <p:spPr>
            <a:xfrm>
              <a:off x="2186825" y="5997474"/>
              <a:ext cx="833717" cy="63623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Segoe Print" panose="02000600000000000000" pitchFamily="2" charset="0"/>
                </a:rPr>
                <a:t>7</a:t>
              </a:r>
              <a:endParaRPr lang="en-GB" sz="3200" b="1" dirty="0">
                <a:solidFill>
                  <a:schemeClr val="bg1"/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96979" y="5997474"/>
              <a:ext cx="833717" cy="63623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Segoe Print" panose="02000600000000000000" pitchFamily="2" charset="0"/>
                </a:rPr>
                <a:t>3</a:t>
              </a:r>
              <a:endParaRPr lang="en-GB" sz="3200" b="1" dirty="0">
                <a:solidFill>
                  <a:schemeClr val="bg1"/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255936" y="4667498"/>
              <a:ext cx="984158" cy="63623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Segoe Print" panose="02000600000000000000" pitchFamily="2" charset="0"/>
                </a:rPr>
                <a:t>10</a:t>
              </a:r>
              <a:endParaRPr lang="en-GB" sz="3200" b="1" dirty="0">
                <a:solidFill>
                  <a:schemeClr val="bg1"/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255936" y="5541693"/>
              <a:ext cx="1118628" cy="544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b="1" dirty="0">
                  <a:solidFill>
                    <a:schemeClr val="bg1"/>
                  </a:solidFill>
                  <a:latin typeface="Segoe Print" panose="02000600000000000000" pitchFamily="2" charset="0"/>
                </a:rPr>
                <a:t>+-</a:t>
              </a:r>
            </a:p>
          </p:txBody>
        </p:sp>
      </p:grpSp>
      <p:pic>
        <p:nvPicPr>
          <p:cNvPr id="1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790" y="3880684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9656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899592" y="548680"/>
            <a:ext cx="7621582" cy="4807707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>
                  <a:solidFill>
                    <a:prstClr val="black"/>
                  </a:solidFill>
                  <a:latin typeface="Segoe Print" pitchFamily="2" charset="0"/>
                </a:rPr>
                <a:t>70+30=100</a:t>
              </a:r>
              <a:endParaRPr lang="en-GB" sz="6000" b="1" dirty="0">
                <a:solidFill>
                  <a:prstClr val="black"/>
                </a:solidFill>
                <a:latin typeface="Segoe Print" pitchFamily="2" charset="0"/>
              </a:endParaRPr>
            </a:p>
            <a:p>
              <a:pPr algn="ctr"/>
              <a:r>
                <a:rPr lang="en-GB" sz="6000" b="1" dirty="0" smtClean="0">
                  <a:solidFill>
                    <a:prstClr val="black"/>
                  </a:solidFill>
                  <a:latin typeface="Segoe Print" pitchFamily="2" charset="0"/>
                </a:rPr>
                <a:t>30+70=100</a:t>
              </a:r>
              <a:endParaRPr lang="en-GB" sz="6000" b="1" dirty="0">
                <a:solidFill>
                  <a:prstClr val="black"/>
                </a:solidFill>
                <a:latin typeface="Segoe Print" pitchFamily="2" charset="0"/>
              </a:endParaRPr>
            </a:p>
            <a:p>
              <a:pPr algn="ctr"/>
              <a:r>
                <a:rPr lang="en-GB" sz="6000" b="1" dirty="0" smtClean="0">
                  <a:solidFill>
                    <a:prstClr val="black"/>
                  </a:solidFill>
                  <a:latin typeface="Segoe Print" pitchFamily="2" charset="0"/>
                </a:rPr>
                <a:t>100-30</a:t>
              </a:r>
              <a:r>
                <a:rPr lang="en-GB" sz="6000" b="1" dirty="0" smtClean="0">
                  <a:solidFill>
                    <a:prstClr val="black"/>
                  </a:solidFill>
                  <a:latin typeface="Segoe Print"/>
                </a:rPr>
                <a:t>=70</a:t>
              </a:r>
              <a:endParaRPr lang="en-GB" sz="6000" b="1" dirty="0">
                <a:solidFill>
                  <a:prstClr val="black"/>
                </a:solidFill>
                <a:latin typeface="Segoe Print"/>
              </a:endParaRPr>
            </a:p>
            <a:p>
              <a:pPr algn="ctr"/>
              <a:r>
                <a:rPr lang="en-GB" sz="6000" b="1" dirty="0" smtClean="0">
                  <a:solidFill>
                    <a:prstClr val="black"/>
                  </a:solidFill>
                  <a:latin typeface="Segoe Print" pitchFamily="2" charset="0"/>
                </a:rPr>
                <a:t>100-70=30</a:t>
              </a:r>
              <a:endParaRPr lang="en-GB" sz="6000" b="1" dirty="0">
                <a:solidFill>
                  <a:prstClr val="black"/>
                </a:solidFill>
                <a:latin typeface="Segoe Print" pitchFamily="2" charset="0"/>
              </a:endParaRPr>
            </a:p>
          </p:txBody>
        </p:sp>
      </p:grpSp>
      <p:pic>
        <p:nvPicPr>
          <p:cNvPr id="9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373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7200" b="1" dirty="0" smtClean="0">
                <a:solidFill>
                  <a:prstClr val="black"/>
                </a:solidFill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165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899592" y="764704"/>
            <a:ext cx="7392741" cy="4680520"/>
            <a:chOff x="1508681" y="1376772"/>
            <a:chExt cx="6141662" cy="3888432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8681" y="1376772"/>
              <a:ext cx="6141662" cy="3888432"/>
            </a:xfrm>
            <a:prstGeom prst="rect">
              <a:avLst/>
            </a:prstGeom>
          </p:spPr>
        </p:pic>
        <p:sp>
          <p:nvSpPr>
            <p:cNvPr id="2" name="Rectangle 1"/>
            <p:cNvSpPr/>
            <p:nvPr/>
          </p:nvSpPr>
          <p:spPr>
            <a:xfrm>
              <a:off x="2532425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white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4905596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white"/>
                </a:solidFill>
              </a:endParaRPr>
            </a:p>
          </p:txBody>
        </p:sp>
      </p:grp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009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8580"/>
              </p:ext>
            </p:extLst>
          </p:nvPr>
        </p:nvGraphicFramePr>
        <p:xfrm>
          <a:off x="243895" y="404663"/>
          <a:ext cx="8720592" cy="6142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60296"/>
                <a:gridCol w="4360296"/>
              </a:tblGrid>
              <a:tr h="1185316">
                <a:tc>
                  <a:txBody>
                    <a:bodyPr/>
                    <a:lstStyle/>
                    <a:p>
                      <a:pPr algn="ctr"/>
                      <a:r>
                        <a:rPr lang="en-GB" sz="50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A</a:t>
                      </a:r>
                      <a:endParaRPr lang="en-GB" sz="50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B</a:t>
                      </a:r>
                      <a:endParaRPr lang="en-GB" sz="50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marL="68580" marR="68580" marT="34290" marB="3429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957561">
                <a:tc>
                  <a:txBody>
                    <a:bodyPr/>
                    <a:lstStyle/>
                    <a:p>
                      <a:pPr algn="ctr"/>
                      <a:endParaRPr lang="en-GB" sz="3000" dirty="0" smtClean="0">
                        <a:latin typeface="Segoe Print" pitchFamily="2" charset="0"/>
                      </a:endParaRPr>
                    </a:p>
                    <a:p>
                      <a:pPr algn="ctr"/>
                      <a:r>
                        <a:rPr lang="en-GB" sz="4000" dirty="0" smtClean="0">
                          <a:latin typeface="Segoe Print" pitchFamily="2" charset="0"/>
                        </a:rPr>
                        <a:t>Write down </a:t>
                      </a:r>
                      <a:br>
                        <a:rPr lang="en-GB" sz="4000" dirty="0" smtClean="0">
                          <a:latin typeface="Segoe Print" pitchFamily="2" charset="0"/>
                        </a:rPr>
                      </a:br>
                      <a:r>
                        <a:rPr lang="en-GB" sz="4000" dirty="0" smtClean="0">
                          <a:latin typeface="Segoe Print" pitchFamily="2" charset="0"/>
                        </a:rPr>
                        <a:t>the </a:t>
                      </a:r>
                      <a:r>
                        <a:rPr lang="en-GB" sz="4000" b="1" dirty="0" smtClean="0">
                          <a:latin typeface="Segoe Print" pitchFamily="2" charset="0"/>
                        </a:rPr>
                        <a:t>Fact</a:t>
                      </a:r>
                      <a:r>
                        <a:rPr lang="en-GB" sz="4000" dirty="0" smtClean="0">
                          <a:latin typeface="Segoe Print" pitchFamily="2" charset="0"/>
                        </a:rPr>
                        <a:t> </a:t>
                      </a:r>
                      <a:br>
                        <a:rPr lang="en-GB" sz="4000" dirty="0" smtClean="0">
                          <a:latin typeface="Segoe Print" pitchFamily="2" charset="0"/>
                        </a:rPr>
                      </a:br>
                      <a:r>
                        <a:rPr lang="en-GB" sz="4000" b="1" dirty="0" smtClean="0">
                          <a:latin typeface="Segoe Print" pitchFamily="2" charset="0"/>
                        </a:rPr>
                        <a:t>Family</a:t>
                      </a:r>
                      <a:r>
                        <a:rPr lang="en-GB" sz="4000" dirty="0" smtClean="0">
                          <a:latin typeface="Segoe Print" pitchFamily="2" charset="0"/>
                        </a:rPr>
                        <a:t> for</a:t>
                      </a:r>
                    </a:p>
                    <a:p>
                      <a:pPr algn="ctr"/>
                      <a:r>
                        <a:rPr lang="en-GB" sz="4000" b="1" dirty="0" smtClean="0">
                          <a:latin typeface="Segoe Print" pitchFamily="2" charset="0"/>
                        </a:rPr>
                        <a:t>50+60=110</a:t>
                      </a:r>
                      <a:r>
                        <a:rPr lang="en-GB" sz="6000" dirty="0" smtClean="0">
                          <a:latin typeface="Segoe Print" pitchFamily="2" charset="0"/>
                        </a:rPr>
                        <a:t> </a:t>
                      </a:r>
                      <a:endParaRPr lang="en-GB" sz="6000" dirty="0">
                        <a:latin typeface="Segoe Print" pitchFamily="2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 smtClean="0">
                        <a:latin typeface="Segoe Print" pitchFamily="2" charset="0"/>
                      </a:endParaRPr>
                    </a:p>
                    <a:p>
                      <a:pPr algn="ctr"/>
                      <a:r>
                        <a:rPr lang="en-GB" sz="3600" dirty="0" smtClean="0">
                          <a:latin typeface="Segoe Print" pitchFamily="2" charset="0"/>
                        </a:rPr>
                        <a:t>Write down </a:t>
                      </a:r>
                      <a:br>
                        <a:rPr lang="en-GB" sz="3600" dirty="0" smtClean="0">
                          <a:latin typeface="Segoe Print" pitchFamily="2" charset="0"/>
                        </a:rPr>
                      </a:br>
                      <a:r>
                        <a:rPr lang="en-GB" sz="3600" dirty="0" smtClean="0">
                          <a:latin typeface="Segoe Print" pitchFamily="2" charset="0"/>
                        </a:rPr>
                        <a:t>the </a:t>
                      </a:r>
                      <a:r>
                        <a:rPr lang="en-GB" sz="3600" b="1" dirty="0" smtClean="0">
                          <a:latin typeface="Segoe Print" pitchFamily="2" charset="0"/>
                        </a:rPr>
                        <a:t>Fact</a:t>
                      </a:r>
                      <a:r>
                        <a:rPr lang="en-GB" sz="3600" dirty="0" smtClean="0">
                          <a:latin typeface="Segoe Print" pitchFamily="2" charset="0"/>
                        </a:rPr>
                        <a:t> </a:t>
                      </a:r>
                      <a:br>
                        <a:rPr lang="en-GB" sz="3600" dirty="0" smtClean="0">
                          <a:latin typeface="Segoe Print" pitchFamily="2" charset="0"/>
                        </a:rPr>
                      </a:br>
                      <a:r>
                        <a:rPr lang="en-GB" sz="3600" b="1" dirty="0" smtClean="0">
                          <a:latin typeface="Segoe Print" pitchFamily="2" charset="0"/>
                        </a:rPr>
                        <a:t>Family</a:t>
                      </a:r>
                      <a:r>
                        <a:rPr lang="en-GB" sz="3600" dirty="0" smtClean="0">
                          <a:latin typeface="Segoe Print" pitchFamily="2" charset="0"/>
                        </a:rPr>
                        <a:t> for</a:t>
                      </a:r>
                    </a:p>
                    <a:p>
                      <a:pPr algn="ctr"/>
                      <a:r>
                        <a:rPr lang="en-GB" sz="3600" b="1" dirty="0" smtClean="0">
                          <a:latin typeface="Segoe Print" pitchFamily="2" charset="0"/>
                        </a:rPr>
                        <a:t>900+400=1300</a:t>
                      </a:r>
                      <a:r>
                        <a:rPr lang="en-GB" sz="5400" dirty="0" smtClean="0">
                          <a:latin typeface="Segoe Print" pitchFamily="2" charset="0"/>
                        </a:rPr>
                        <a:t> </a:t>
                      </a:r>
                    </a:p>
                    <a:p>
                      <a:endParaRPr lang="en-GB" sz="3000" dirty="0">
                        <a:latin typeface="Segoe Print" pitchFamily="2" charset="0"/>
                      </a:endParaRPr>
                    </a:p>
                  </a:txBody>
                  <a:tcPr marL="68580" marR="68580" marT="34290" marB="3429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9280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899592" y="764704"/>
            <a:ext cx="7392741" cy="4680520"/>
            <a:chOff x="1508681" y="1376772"/>
            <a:chExt cx="6141662" cy="3888432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8681" y="1376772"/>
              <a:ext cx="6141662" cy="3888432"/>
            </a:xfrm>
            <a:prstGeom prst="rect">
              <a:avLst/>
            </a:prstGeom>
          </p:spPr>
        </p:pic>
        <p:sp>
          <p:nvSpPr>
            <p:cNvPr id="2" name="Rectangle 1"/>
            <p:cNvSpPr/>
            <p:nvPr/>
          </p:nvSpPr>
          <p:spPr>
            <a:xfrm>
              <a:off x="2532425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white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4905596" y="3104964"/>
              <a:ext cx="1674186" cy="1566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prstClr val="white"/>
                </a:solidFill>
              </a:endParaRPr>
            </a:p>
          </p:txBody>
        </p:sp>
      </p:grpSp>
      <p:sp>
        <p:nvSpPr>
          <p:cNvPr id="14" name="Rectangle 13"/>
          <p:cNvSpPr/>
          <p:nvPr/>
        </p:nvSpPr>
        <p:spPr bwMode="auto">
          <a:xfrm>
            <a:off x="4369517" y="2452302"/>
            <a:ext cx="3125693" cy="243775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sz="2400" b="1" dirty="0">
                <a:solidFill>
                  <a:prstClr val="black"/>
                </a:solidFill>
                <a:latin typeface="Segoe Print" pitchFamily="2" charset="0"/>
              </a:rPr>
              <a:t>900+400=1300</a:t>
            </a:r>
          </a:p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sz="2400" b="1" dirty="0">
                <a:solidFill>
                  <a:prstClr val="black"/>
                </a:solidFill>
                <a:latin typeface="Segoe Print" pitchFamily="2" charset="0"/>
              </a:rPr>
              <a:t>400+900=1300</a:t>
            </a:r>
          </a:p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sz="2400" b="1" dirty="0">
                <a:solidFill>
                  <a:prstClr val="black"/>
                </a:solidFill>
                <a:latin typeface="Segoe Print" pitchFamily="2" charset="0"/>
              </a:rPr>
              <a:t>1300-400=900</a:t>
            </a:r>
          </a:p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sz="2400" b="1" dirty="0">
                <a:solidFill>
                  <a:prstClr val="black"/>
                </a:solidFill>
                <a:latin typeface="Segoe Print" pitchFamily="2" charset="0"/>
              </a:rPr>
              <a:t>1300-900=400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1576641" y="2530161"/>
            <a:ext cx="3125693" cy="243775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sz="2400" b="1" dirty="0" smtClean="0">
                <a:solidFill>
                  <a:prstClr val="black"/>
                </a:solidFill>
                <a:latin typeface="Segoe Print" pitchFamily="2" charset="0"/>
              </a:rPr>
              <a:t>50+60=110</a:t>
            </a:r>
            <a:endParaRPr lang="en-GB" sz="2400" b="1" dirty="0">
              <a:solidFill>
                <a:prstClr val="black"/>
              </a:solidFill>
              <a:latin typeface="Segoe Print" pitchFamily="2" charset="0"/>
            </a:endParaRPr>
          </a:p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sz="2400" b="1" dirty="0" smtClean="0">
                <a:solidFill>
                  <a:prstClr val="black"/>
                </a:solidFill>
                <a:latin typeface="Segoe Print" pitchFamily="2" charset="0"/>
              </a:rPr>
              <a:t>60+50=110</a:t>
            </a:r>
            <a:endParaRPr lang="en-GB" sz="2400" b="1" dirty="0">
              <a:solidFill>
                <a:prstClr val="black"/>
              </a:solidFill>
              <a:latin typeface="Segoe Print" pitchFamily="2" charset="0"/>
            </a:endParaRPr>
          </a:p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sz="2400" b="1" dirty="0" smtClean="0">
                <a:solidFill>
                  <a:prstClr val="black"/>
                </a:solidFill>
                <a:latin typeface="Segoe Print" pitchFamily="2" charset="0"/>
              </a:rPr>
              <a:t>110-50=60</a:t>
            </a:r>
            <a:endParaRPr lang="en-GB" sz="2400" b="1" dirty="0">
              <a:solidFill>
                <a:prstClr val="black"/>
              </a:solidFill>
              <a:latin typeface="Segoe Print" pitchFamily="2" charset="0"/>
            </a:endParaRPr>
          </a:p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sz="2400" b="1" dirty="0" smtClean="0">
                <a:solidFill>
                  <a:prstClr val="black"/>
                </a:solidFill>
                <a:latin typeface="Segoe Print" pitchFamily="2" charset="0"/>
              </a:rPr>
              <a:t>110-60=50</a:t>
            </a:r>
            <a:endParaRPr lang="en-GB" sz="2400" b="1" dirty="0">
              <a:solidFill>
                <a:prstClr val="black"/>
              </a:solidFill>
              <a:latin typeface="Segoe Print" pitchFamily="2" charset="0"/>
            </a:endParaRPr>
          </a:p>
        </p:txBody>
      </p:sp>
      <p:pic>
        <p:nvPicPr>
          <p:cNvPr id="10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001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07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655676" y="836712"/>
            <a:ext cx="5855691" cy="5148572"/>
            <a:chOff x="1655676" y="836712"/>
            <a:chExt cx="5855691" cy="5148572"/>
          </a:xfrm>
        </p:grpSpPr>
        <p:sp>
          <p:nvSpPr>
            <p:cNvPr id="4" name="Isosceles Triangle 3"/>
            <p:cNvSpPr/>
            <p:nvPr/>
          </p:nvSpPr>
          <p:spPr>
            <a:xfrm>
              <a:off x="2411760" y="1484784"/>
              <a:ext cx="4343523" cy="3744416"/>
            </a:xfrm>
            <a:prstGeom prst="triangl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Oval 4"/>
            <p:cNvSpPr/>
            <p:nvPr/>
          </p:nvSpPr>
          <p:spPr>
            <a:xfrm>
              <a:off x="3827437" y="836712"/>
              <a:ext cx="1512168" cy="151216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12</a:t>
              </a:r>
              <a:endParaRPr lang="en-GB" sz="6000" b="1" dirty="0"/>
            </a:p>
          </p:txBody>
        </p:sp>
        <p:sp>
          <p:nvSpPr>
            <p:cNvPr id="6" name="Oval 5"/>
            <p:cNvSpPr/>
            <p:nvPr/>
          </p:nvSpPr>
          <p:spPr>
            <a:xfrm>
              <a:off x="1655676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4</a:t>
              </a:r>
              <a:endParaRPr lang="en-GB" sz="6000" b="1" dirty="0"/>
            </a:p>
          </p:txBody>
        </p:sp>
        <p:sp>
          <p:nvSpPr>
            <p:cNvPr id="7" name="Oval 6"/>
            <p:cNvSpPr/>
            <p:nvPr/>
          </p:nvSpPr>
          <p:spPr>
            <a:xfrm>
              <a:off x="5999199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8</a:t>
              </a:r>
              <a:endParaRPr lang="en-GB" sz="6000" b="1" dirty="0"/>
            </a:p>
          </p:txBody>
        </p:sp>
      </p:grpSp>
      <p:sp>
        <p:nvSpPr>
          <p:cNvPr id="10" name="Rounded Rectangular Callout 9"/>
          <p:cNvSpPr/>
          <p:nvPr/>
        </p:nvSpPr>
        <p:spPr>
          <a:xfrm>
            <a:off x="6178373" y="213460"/>
            <a:ext cx="2592288" cy="1944216"/>
          </a:xfrm>
          <a:prstGeom prst="wedgeRoundRectCallout">
            <a:avLst>
              <a:gd name="adj1" fmla="val -6948"/>
              <a:gd name="adj2" fmla="val 66186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Segoe Print" pitchFamily="2" charset="0"/>
              </a:rPr>
              <a:t>What else do you know?</a:t>
            </a:r>
            <a:endParaRPr lang="en-GB" sz="3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575556" y="256524"/>
            <a:ext cx="2592288" cy="1777074"/>
          </a:xfrm>
          <a:prstGeom prst="wedgeRoundRectCallout">
            <a:avLst>
              <a:gd name="adj1" fmla="val -31968"/>
              <a:gd name="adj2" fmla="val 72108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Segoe Print" pitchFamily="2" charset="0"/>
              </a:rPr>
              <a:t>Some outer numeracy!</a:t>
            </a:r>
            <a:endParaRPr lang="en-GB" sz="3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99171" y="3356991"/>
            <a:ext cx="1968699" cy="11493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latin typeface="Segoe Print" pitchFamily="2" charset="0"/>
              </a:rPr>
              <a:t>+, </a:t>
            </a:r>
            <a:r>
              <a:rPr lang="en-GB" sz="6000" b="1" dirty="0" smtClean="0">
                <a:latin typeface="Segoe Print"/>
              </a:rPr>
              <a:t>-</a:t>
            </a:r>
            <a:endParaRPr lang="en-GB" sz="6000" b="1" dirty="0">
              <a:latin typeface="Segoe Print" pitchFamily="2" charset="0"/>
            </a:endParaRPr>
          </a:p>
        </p:txBody>
      </p:sp>
      <p:pic>
        <p:nvPicPr>
          <p:cNvPr id="16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871" y="2600908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12" y="2570148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99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655676" y="1016732"/>
            <a:ext cx="5855691" cy="5148572"/>
            <a:chOff x="1655676" y="836712"/>
            <a:chExt cx="5855691" cy="5148572"/>
          </a:xfrm>
        </p:grpSpPr>
        <p:sp>
          <p:nvSpPr>
            <p:cNvPr id="4" name="Isosceles Triangle 3"/>
            <p:cNvSpPr/>
            <p:nvPr/>
          </p:nvSpPr>
          <p:spPr>
            <a:xfrm>
              <a:off x="2411760" y="1484784"/>
              <a:ext cx="4343523" cy="3744416"/>
            </a:xfrm>
            <a:prstGeom prst="triangl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3827437" y="836712"/>
              <a:ext cx="1512168" cy="151216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black"/>
                </a:solidFill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1655676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black"/>
                </a:solidFill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5999199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black"/>
                </a:solidFill>
              </a:endParaRPr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7677686" y="5229200"/>
            <a:ext cx="1203814" cy="57324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sum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827437" y="188640"/>
            <a:ext cx="1375787" cy="57324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total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64100" y="6038622"/>
            <a:ext cx="1368152" cy="6480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plus</a:t>
            </a:r>
            <a:endParaRPr lang="en-GB" sz="5400" b="1" dirty="0">
              <a:solidFill>
                <a:prstClr val="black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04431" y="3687372"/>
            <a:ext cx="1723491" cy="60169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minus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238227" y="334445"/>
            <a:ext cx="2350303" cy="63056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prstClr val="black"/>
                </a:solidFill>
              </a:rPr>
              <a:t>l</a:t>
            </a:r>
            <a:r>
              <a:rPr lang="en-GB" sz="4000" b="1" dirty="0" smtClean="0">
                <a:solidFill>
                  <a:prstClr val="black"/>
                </a:solidFill>
              </a:rPr>
              <a:t>ess than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080584" y="2763547"/>
            <a:ext cx="2665588" cy="57324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more than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52228" y="2763547"/>
            <a:ext cx="2493614" cy="59950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take away 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069006" y="6076036"/>
            <a:ext cx="2811190" cy="57324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taken from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999199" y="1461344"/>
            <a:ext cx="2694250" cy="59950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difference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51862" y="1340768"/>
            <a:ext cx="2567737" cy="12489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subtracted from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219686" y="335218"/>
            <a:ext cx="2292979" cy="63022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increase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6663652" y="3687372"/>
            <a:ext cx="2292979" cy="63022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decrease</a:t>
            </a:r>
            <a:endParaRPr lang="en-GB" sz="4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27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624306" y="466816"/>
            <a:ext cx="8208912" cy="5178196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35696" y="908720"/>
              <a:ext cx="5999922" cy="415350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n-GB" sz="3600" b="1" dirty="0" smtClean="0">
                  <a:solidFill>
                    <a:schemeClr val="tx1"/>
                  </a:solidFill>
                  <a:latin typeface="Segoe Print" pitchFamily="2" charset="0"/>
                </a:rPr>
                <a:t>The total of 4 </a:t>
              </a:r>
              <a:br>
                <a:rPr lang="en-GB" sz="3600" b="1" dirty="0" smtClean="0">
                  <a:solidFill>
                    <a:schemeClr val="tx1"/>
                  </a:solidFill>
                  <a:latin typeface="Segoe Print" pitchFamily="2" charset="0"/>
                </a:rPr>
              </a:br>
              <a:r>
                <a:rPr lang="en-GB" sz="3600" b="1" dirty="0" smtClean="0">
                  <a:solidFill>
                    <a:schemeClr val="tx1"/>
                  </a:solidFill>
                  <a:latin typeface="Segoe Print" pitchFamily="2" charset="0"/>
                </a:rPr>
                <a:t>and 8 is 12</a:t>
              </a:r>
            </a:p>
            <a:p>
              <a:pPr algn="ctr">
                <a:lnSpc>
                  <a:spcPct val="150000"/>
                </a:lnSpc>
              </a:pPr>
              <a:r>
                <a:rPr lang="en-GB" sz="3600" b="1" dirty="0" smtClean="0">
                  <a:solidFill>
                    <a:schemeClr val="tx1"/>
                  </a:solidFill>
                  <a:latin typeface="Segoe Print" pitchFamily="2" charset="0"/>
                </a:rPr>
                <a:t>12 take away 4 is 8</a:t>
              </a:r>
            </a:p>
            <a:p>
              <a:pPr algn="ctr">
                <a:lnSpc>
                  <a:spcPct val="150000"/>
                </a:lnSpc>
              </a:pPr>
              <a:r>
                <a:rPr lang="en-GB" sz="3600" b="1" dirty="0" smtClean="0">
                  <a:solidFill>
                    <a:schemeClr val="tx1"/>
                  </a:solidFill>
                  <a:latin typeface="Segoe Print" pitchFamily="2" charset="0"/>
                </a:rPr>
                <a:t>The difference between 120 and 40 is 80</a:t>
              </a:r>
              <a:endParaRPr lang="en-GB" sz="3600" b="1" dirty="0">
                <a:solidFill>
                  <a:schemeClr val="tx1"/>
                </a:solidFill>
                <a:latin typeface="Segoe Print" pitchFamily="2" charset="0"/>
              </a:endParaRPr>
            </a:p>
          </p:txBody>
        </p:sp>
      </p:grpSp>
      <p:pic>
        <p:nvPicPr>
          <p:cNvPr id="9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649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655676" y="836712"/>
            <a:ext cx="5855691" cy="5148572"/>
            <a:chOff x="1655676" y="836712"/>
            <a:chExt cx="5855691" cy="5148572"/>
          </a:xfrm>
        </p:grpSpPr>
        <p:sp>
          <p:nvSpPr>
            <p:cNvPr id="4" name="Isosceles Triangle 3"/>
            <p:cNvSpPr/>
            <p:nvPr/>
          </p:nvSpPr>
          <p:spPr>
            <a:xfrm>
              <a:off x="2411760" y="1484784"/>
              <a:ext cx="4343523" cy="3744416"/>
            </a:xfrm>
            <a:prstGeom prst="triangl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Oval 4"/>
            <p:cNvSpPr/>
            <p:nvPr/>
          </p:nvSpPr>
          <p:spPr>
            <a:xfrm>
              <a:off x="3827437" y="836712"/>
              <a:ext cx="1512168" cy="151216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12</a:t>
              </a:r>
              <a:endParaRPr lang="en-GB" sz="6000" b="1" dirty="0"/>
            </a:p>
          </p:txBody>
        </p:sp>
        <p:sp>
          <p:nvSpPr>
            <p:cNvPr id="6" name="Oval 5"/>
            <p:cNvSpPr/>
            <p:nvPr/>
          </p:nvSpPr>
          <p:spPr>
            <a:xfrm>
              <a:off x="1655676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4</a:t>
              </a:r>
              <a:endParaRPr lang="en-GB" sz="6000" b="1" dirty="0"/>
            </a:p>
          </p:txBody>
        </p:sp>
        <p:sp>
          <p:nvSpPr>
            <p:cNvPr id="7" name="Oval 6"/>
            <p:cNvSpPr/>
            <p:nvPr/>
          </p:nvSpPr>
          <p:spPr>
            <a:xfrm>
              <a:off x="5999199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8</a:t>
              </a:r>
              <a:endParaRPr lang="en-GB" sz="6000" b="1" dirty="0"/>
            </a:p>
          </p:txBody>
        </p:sp>
      </p:grpSp>
      <p:sp>
        <p:nvSpPr>
          <p:cNvPr id="10" name="Rounded Rectangular Callout 9"/>
          <p:cNvSpPr/>
          <p:nvPr/>
        </p:nvSpPr>
        <p:spPr>
          <a:xfrm>
            <a:off x="6118732" y="256524"/>
            <a:ext cx="2592288" cy="1944216"/>
          </a:xfrm>
          <a:prstGeom prst="wedgeRoundRectCallout">
            <a:avLst>
              <a:gd name="adj1" fmla="val -4473"/>
              <a:gd name="adj2" fmla="val 66186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Segoe Print" pitchFamily="2" charset="0"/>
              </a:rPr>
              <a:t>What else do you know?</a:t>
            </a:r>
            <a:endParaRPr lang="en-GB" sz="3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99171" y="3356991"/>
            <a:ext cx="1968699" cy="11493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latin typeface="Segoe Print" pitchFamily="2" charset="0"/>
              </a:rPr>
              <a:t>+, </a:t>
            </a:r>
            <a:r>
              <a:rPr lang="en-GB" sz="6000" b="1" dirty="0" smtClean="0">
                <a:latin typeface="Segoe Print"/>
              </a:rPr>
              <a:t>-</a:t>
            </a:r>
            <a:endParaRPr lang="en-GB" sz="6000" b="1" dirty="0">
              <a:latin typeface="Segoe Print" pitchFamily="2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575556" y="256524"/>
            <a:ext cx="2592288" cy="1777074"/>
          </a:xfrm>
          <a:prstGeom prst="wedgeRoundRectCallout">
            <a:avLst>
              <a:gd name="adj1" fmla="val -31968"/>
              <a:gd name="adj2" fmla="val 72108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Segoe Print" pitchFamily="2" charset="0"/>
              </a:rPr>
              <a:t>Some outer numeracy!</a:t>
            </a:r>
            <a:endParaRPr lang="en-GB" sz="3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pic>
        <p:nvPicPr>
          <p:cNvPr id="12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233" y="2742365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22" y="2383826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55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624306" y="466816"/>
            <a:ext cx="8208912" cy="5178196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46794" y="1075694"/>
              <a:ext cx="5976664" cy="39604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n-GB" sz="4000" b="1" dirty="0" smtClean="0">
                  <a:solidFill>
                    <a:schemeClr val="tx1"/>
                  </a:solidFill>
                  <a:latin typeface="Segoe Print" pitchFamily="2" charset="0"/>
                </a:rPr>
                <a:t>£40+£80=£120</a:t>
              </a:r>
            </a:p>
            <a:p>
              <a:pPr algn="ctr">
                <a:lnSpc>
                  <a:spcPct val="150000"/>
                </a:lnSpc>
              </a:pPr>
              <a:r>
                <a:rPr lang="en-GB" sz="4000" b="1" dirty="0" smtClean="0">
                  <a:solidFill>
                    <a:schemeClr val="tx1"/>
                  </a:solidFill>
                  <a:latin typeface="Segoe Print" pitchFamily="2" charset="0"/>
                </a:rPr>
                <a:t>8Kg+4Kg=12Kg</a:t>
              </a:r>
            </a:p>
            <a:p>
              <a:pPr algn="ctr">
                <a:lnSpc>
                  <a:spcPct val="150000"/>
                </a:lnSpc>
              </a:pPr>
              <a:r>
                <a:rPr lang="en-GB" sz="4000" b="1" dirty="0" smtClean="0">
                  <a:solidFill>
                    <a:schemeClr val="tx1"/>
                  </a:solidFill>
                  <a:latin typeface="Segoe Print" pitchFamily="2" charset="0"/>
                </a:rPr>
                <a:t>120cm</a:t>
              </a:r>
              <a:r>
                <a:rPr lang="en-GB" sz="4000" b="1" dirty="0" smtClean="0">
                  <a:solidFill>
                    <a:schemeClr val="tx1"/>
                  </a:solidFill>
                  <a:latin typeface="Segoe Print"/>
                </a:rPr>
                <a:t>-40cm=80cm</a:t>
              </a:r>
              <a:endParaRPr lang="en-GB" sz="4000" b="1" dirty="0">
                <a:solidFill>
                  <a:schemeClr val="tx1"/>
                </a:solidFill>
                <a:latin typeface="Segoe Print" pitchFamily="2" charset="0"/>
              </a:endParaRPr>
            </a:p>
          </p:txBody>
        </p:sp>
      </p:grpSp>
      <p:pic>
        <p:nvPicPr>
          <p:cNvPr id="9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59" y="4974672"/>
            <a:ext cx="23414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014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69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844824"/>
            <a:ext cx="8136904" cy="3528392"/>
          </a:xfrm>
        </p:spPr>
        <p:txBody>
          <a:bodyPr/>
          <a:lstStyle/>
          <a:p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CLIC</a:t>
            </a:r>
            <a:b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</a:br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Session</a:t>
            </a:r>
            <a:endParaRPr lang="en-GB" sz="8000" b="1" dirty="0">
              <a:solidFill>
                <a:schemeClr val="tx1"/>
              </a:solidFill>
              <a:effectLst/>
              <a:latin typeface="Segoe Print" pitchFamily="2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 rot="304602">
            <a:off x="7004537" y="4834187"/>
            <a:ext cx="1784906" cy="1751754"/>
            <a:chOff x="337037" y="4581128"/>
            <a:chExt cx="2016224" cy="1978775"/>
          </a:xfrm>
        </p:grpSpPr>
        <p:sp>
          <p:nvSpPr>
            <p:cNvPr id="20" name="Rounded Rectangle 19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prstClr val="black"/>
                  </a:solidFill>
                  <a:latin typeface="Segoe Print" pitchFamily="2" charset="0"/>
                </a:rPr>
                <a:t>Calculation</a:t>
              </a:r>
            </a:p>
          </p:txBody>
        </p:sp>
        <p:sp>
          <p:nvSpPr>
            <p:cNvPr id="21" name="Rectangle 20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prstClr val="black"/>
                  </a:solidFill>
                  <a:latin typeface="Segoe Print" pitchFamily="2" charset="0"/>
                </a:rPr>
                <a:t>C</a:t>
              </a:r>
            </a:p>
          </p:txBody>
        </p:sp>
      </p:grpSp>
      <p:pic>
        <p:nvPicPr>
          <p:cNvPr id="27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50" y="55681"/>
            <a:ext cx="1767036" cy="249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Roger.Bird\Desktop\Big Maths Characters 2013\Mull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16632"/>
            <a:ext cx="1680711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8640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02" y="2204864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809" y="274106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06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Mountain Top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1_Mountain Top">
      <a:majorFont>
        <a:latin typeface="Cocon"/>
        <a:ea typeface=""/>
        <a:cs typeface="Arial"/>
      </a:majorFont>
      <a:minorFont>
        <a:latin typeface="Coco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1_Mountain Top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3715</TotalTime>
  <Words>2203</Words>
  <Application>Microsoft Office PowerPoint</Application>
  <PresentationFormat>On-screen Show (4:3)</PresentationFormat>
  <Paragraphs>1958</Paragraphs>
  <Slides>93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93</vt:i4>
      </vt:variant>
    </vt:vector>
  </HeadingPairs>
  <TitlesOfParts>
    <vt:vector size="105" baseType="lpstr">
      <vt:lpstr>Arial</vt:lpstr>
      <vt:lpstr>Calibri</vt:lpstr>
      <vt:lpstr>Cocon</vt:lpstr>
      <vt:lpstr>Segoe Print</vt:lpstr>
      <vt:lpstr>Tempus Sans ITC</vt:lpstr>
      <vt:lpstr>Verdana</vt:lpstr>
      <vt:lpstr>Wingdings</vt:lpstr>
      <vt:lpstr>3_Mountain Top</vt:lpstr>
      <vt:lpstr>Office Theme</vt:lpstr>
      <vt:lpstr>1_Office Theme</vt:lpstr>
      <vt:lpstr>2_Office Theme</vt:lpstr>
      <vt:lpstr>5_Office Theme</vt:lpstr>
      <vt:lpstr>CLIC Session</vt:lpstr>
      <vt:lpstr>CLIC Session</vt:lpstr>
      <vt:lpstr>Counting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Learn Its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Its Nothing New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CLIC Session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</dc:title>
  <dc:creator>Curtis Wilson</dc:creator>
  <cp:lastModifiedBy>Roger</cp:lastModifiedBy>
  <cp:revision>394</cp:revision>
  <dcterms:created xsi:type="dcterms:W3CDTF">2010-06-30T08:00:08Z</dcterms:created>
  <dcterms:modified xsi:type="dcterms:W3CDTF">2013-12-02T17:14:03Z</dcterms:modified>
</cp:coreProperties>
</file>