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E8F0B-C5A1-48E0-9ACB-039C1660098F}" type="datetimeFigureOut">
              <a:rPr lang="en-GB" smtClean="0"/>
              <a:t>05/02/2015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6DC10-A1C0-4FEA-B9D3-C9699E5DAC40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3522" y="188640"/>
            <a:ext cx="363753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4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6" name="Elbow Connector 5"/>
          <p:cNvCxnSpPr/>
          <p:nvPr/>
        </p:nvCxnSpPr>
        <p:spPr>
          <a:xfrm flipV="1">
            <a:off x="3059832" y="2852936"/>
            <a:ext cx="1584176" cy="996812"/>
          </a:xfrm>
          <a:prstGeom prst="bentConnector3">
            <a:avLst>
              <a:gd name="adj1" fmla="val -1599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48242" y="2403198"/>
            <a:ext cx="7906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46327" y="2540109"/>
            <a:ext cx="115768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148242" y="2708920"/>
            <a:ext cx="1703678" cy="122413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851875" y="5157192"/>
            <a:ext cx="326082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4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062851" y="5157192"/>
            <a:ext cx="56137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545960" y="5157580"/>
            <a:ext cx="61907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993502" y="5157580"/>
            <a:ext cx="7264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73522" y="4725144"/>
            <a:ext cx="358303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21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4 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956282" y="4725144"/>
            <a:ext cx="202010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 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744287" y="188640"/>
            <a:ext cx="239681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15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 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3300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10885 -0.504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1" y="-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-0.17326 -0.4305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35538 -0.462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78" y="-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21" grpId="0" animBg="1"/>
      <p:bldP spid="21" grpId="1" animBg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8713" y="188640"/>
            <a:ext cx="36471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6" name="Elbow Connector 5"/>
          <p:cNvCxnSpPr/>
          <p:nvPr/>
        </p:nvCxnSpPr>
        <p:spPr>
          <a:xfrm flipV="1">
            <a:off x="3059832" y="2852936"/>
            <a:ext cx="1584176" cy="996812"/>
          </a:xfrm>
          <a:prstGeom prst="bentConnector3">
            <a:avLst>
              <a:gd name="adj1" fmla="val -1599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84309" y="2403198"/>
            <a:ext cx="718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5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82821" y="2403198"/>
            <a:ext cx="148470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7 3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148242" y="2708920"/>
            <a:ext cx="1703678" cy="122413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924010" y="5157192"/>
            <a:ext cx="311655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062851" y="5157192"/>
            <a:ext cx="56137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545960" y="5157580"/>
            <a:ext cx="61907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993502" y="5157580"/>
            <a:ext cx="7264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32645" y="4725144"/>
            <a:ext cx="36647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2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843271" y="4725144"/>
            <a:ext cx="22461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r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31276" y="188640"/>
            <a:ext cx="262283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5612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10885 -0.504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1" y="-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-0.17326 -0.4305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35538 -0.462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78" y="-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21" grpId="0" animBg="1"/>
      <p:bldP spid="21" grpId="1" animBg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4975" y="188640"/>
            <a:ext cx="379463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6" name="Elbow Connector 5"/>
          <p:cNvCxnSpPr/>
          <p:nvPr/>
        </p:nvCxnSpPr>
        <p:spPr>
          <a:xfrm flipV="1">
            <a:off x="3059832" y="2852936"/>
            <a:ext cx="1584176" cy="996812"/>
          </a:xfrm>
          <a:prstGeom prst="bentConnector3">
            <a:avLst>
              <a:gd name="adj1" fmla="val -1599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48241" y="2403198"/>
            <a:ext cx="7906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5152" y="2403198"/>
            <a:ext cx="156004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4 7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148242" y="2708920"/>
            <a:ext cx="1703678" cy="122413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847066" y="5157192"/>
            <a:ext cx="327044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062851" y="5157192"/>
            <a:ext cx="56137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570690" y="4725144"/>
            <a:ext cx="31886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957885" y="4725144"/>
            <a:ext cx="201689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 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745890" y="188640"/>
            <a:ext cx="239360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11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 3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5115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10885 -0.504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1" y="-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35538 -0.462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78" y="-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21" grpId="0" animBg="1"/>
      <p:bldP spid="21" grpId="1" animBg="1"/>
      <p:bldP spid="22" grpId="0"/>
      <p:bldP spid="22" grpId="1"/>
      <p:bldP spid="23" grpId="0"/>
      <p:bldP spid="23" grpId="1"/>
      <p:bldP spid="26" grpId="0"/>
      <p:bldP spid="26" grpId="1"/>
      <p:bldP spid="27" grpId="0"/>
      <p:bldP spid="27" grpId="1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8907" y="188640"/>
            <a:ext cx="38667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cxnSp>
        <p:nvCxnSpPr>
          <p:cNvPr id="6" name="Elbow Connector 5"/>
          <p:cNvCxnSpPr/>
          <p:nvPr/>
        </p:nvCxnSpPr>
        <p:spPr>
          <a:xfrm flipV="1">
            <a:off x="3059832" y="2852936"/>
            <a:ext cx="1584176" cy="996812"/>
          </a:xfrm>
          <a:prstGeom prst="bentConnector3">
            <a:avLst>
              <a:gd name="adj1" fmla="val -1599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153050" y="2403198"/>
            <a:ext cx="7809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6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04274" y="2403198"/>
            <a:ext cx="16417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148242" y="2708920"/>
            <a:ext cx="1703678" cy="122413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851874" y="5157192"/>
            <a:ext cx="326082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949839" y="5157192"/>
            <a:ext cx="787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545960" y="5157580"/>
            <a:ext cx="61907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961442" y="5157580"/>
            <a:ext cx="7906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231656" y="4725144"/>
            <a:ext cx="386676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4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÷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6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=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878537" y="4725144"/>
            <a:ext cx="21755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 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854895" y="188640"/>
            <a:ext cx="21755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8800" b="1" dirty="0">
                <a:ln w="50800"/>
                <a:solidFill>
                  <a:schemeClr val="bg1">
                    <a:shade val="50000"/>
                  </a:schemeClr>
                </a:solidFill>
              </a:rPr>
              <a:t>7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en-US" sz="8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r 2</a:t>
            </a:r>
            <a:endParaRPr lang="en-US" sz="8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7811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10885 -0.504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51" y="-2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-0.17326 -0.4305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35538 -0.4625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78" y="-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21" grpId="0" animBg="1"/>
      <p:bldP spid="21" grpId="1" animBg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</p:bldLst>
  </p:timing>
</p:sld>
</file>

<file path=ppt/theme/theme1.xml><?xml version="1.0" encoding="utf-8"?>
<a:theme xmlns:a="http://schemas.openxmlformats.org/drawingml/2006/main" name="Tradeshow">
  <a:themeElements>
    <a:clrScheme name="Tradeshow">
      <a:dk1>
        <a:srgbClr val="3F3F3F"/>
      </a:dk1>
      <a:lt1>
        <a:srgbClr val="FFFFFF"/>
      </a:lt1>
      <a:dk2>
        <a:srgbClr val="7DAFC3"/>
      </a:dk2>
      <a:lt2>
        <a:srgbClr val="E5E4DF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595959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TM01859861[[fn=Tradeshow]]</Template>
  <TotalTime>29</TotalTime>
  <Words>93</Words>
  <Application>Microsoft Office PowerPoint</Application>
  <PresentationFormat>On-screen Show (4:3)</PresentationFormat>
  <Paragraphs>38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Tradeshow</vt:lpstr>
      <vt:lpstr>PowerPoint Presentation</vt:lpstr>
      <vt:lpstr>PowerPoint Presentation</vt:lpstr>
      <vt:lpstr>PowerPoint Presentation</vt:lpstr>
      <vt:lpstr>PowerPoint Presentation</vt:lpstr>
    </vt:vector>
  </TitlesOfParts>
  <Company>Cardiff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Davies</dc:creator>
  <cp:lastModifiedBy>C Davies</cp:lastModifiedBy>
  <cp:revision>4</cp:revision>
  <dcterms:created xsi:type="dcterms:W3CDTF">2015-01-26T21:15:41Z</dcterms:created>
  <dcterms:modified xsi:type="dcterms:W3CDTF">2015-02-05T08:08:05Z</dcterms:modified>
</cp:coreProperties>
</file>