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2EDBDC7-A871-48FA-9D24-FEA10F691591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F2C253C-7511-4F9A-BED7-D2CED794B3DC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vineyard.web6.devwebsite.co.uk/_files/images/users/etaylor11/squiggleworth_shading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1" y="1"/>
            <a:ext cx="2304358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635896" y="352736"/>
            <a:ext cx="4344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Squiggleworth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8895" y="2348880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.2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2771799" y="3645024"/>
            <a:ext cx="648073" cy="11521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211960" y="3648860"/>
            <a:ext cx="72008" cy="1148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64088" y="3645024"/>
            <a:ext cx="607638" cy="1008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95536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35696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95463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.2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0835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vineyard.web6.devwebsite.co.uk/_files/images/users/etaylor11/squiggleworth_shading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1" y="1"/>
            <a:ext cx="2304358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635896" y="352736"/>
            <a:ext cx="4344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Squiggleworth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8895" y="2348880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.9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2771799" y="3645024"/>
            <a:ext cx="648073" cy="11521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211960" y="3648860"/>
            <a:ext cx="72008" cy="1148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64088" y="3645024"/>
            <a:ext cx="607638" cy="1008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95536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35696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95463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.9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31592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vineyard.web6.devwebsite.co.uk/_files/images/users/etaylor11/squiggleworth_shading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1" y="1"/>
            <a:ext cx="2304358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635896" y="352736"/>
            <a:ext cx="4344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Squiggleworth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8895" y="2348880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.9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2771799" y="3645024"/>
            <a:ext cx="648073" cy="11521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211960" y="3648860"/>
            <a:ext cx="72008" cy="1148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64088" y="3645024"/>
            <a:ext cx="607638" cy="1008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95536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r>
              <a:rPr lang="en-US" sz="9600" b="1" cap="none" spc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35696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95463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.9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31592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vineyard.web6.devwebsite.co.uk/_files/images/users/etaylor11/squiggleworth_shading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1" y="1"/>
            <a:ext cx="2304358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635896" y="352736"/>
            <a:ext cx="4344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Squiggleworth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8895" y="2348880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.61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2771799" y="3645024"/>
            <a:ext cx="648073" cy="11521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211960" y="3648860"/>
            <a:ext cx="360040" cy="1148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64088" y="3645024"/>
            <a:ext cx="607638" cy="1008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3980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35696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0.6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995936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.01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31592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vineyard.web6.devwebsite.co.uk/_files/images/users/etaylor11/squiggleworth_shading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1" y="1"/>
            <a:ext cx="2304358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635896" y="352736"/>
            <a:ext cx="4344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Squiggleworth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8895" y="2348880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6.95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2555776" y="3645024"/>
            <a:ext cx="864097" cy="11521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211960" y="3648860"/>
            <a:ext cx="243198" cy="1148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64088" y="3645024"/>
            <a:ext cx="607638" cy="1008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35696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0.9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211959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.05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31592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vineyard.web6.devwebsite.co.uk/_files/images/users/etaylor11/squiggleworth_shading_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1" y="1"/>
            <a:ext cx="2304358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635896" y="352736"/>
            <a:ext cx="4344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Squiggleworth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8895" y="2348880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.07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2483768" y="3645024"/>
            <a:ext cx="936105" cy="11521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067944" y="3645024"/>
            <a:ext cx="475990" cy="11521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64088" y="3645024"/>
            <a:ext cx="607638" cy="1008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-43764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691680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923928" y="4584289"/>
            <a:ext cx="47525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.07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31592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</TotalTime>
  <Words>30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Rhys</dc:creator>
  <cp:lastModifiedBy>C Davies</cp:lastModifiedBy>
  <cp:revision>3</cp:revision>
  <dcterms:created xsi:type="dcterms:W3CDTF">2015-01-18T16:36:47Z</dcterms:created>
  <dcterms:modified xsi:type="dcterms:W3CDTF">2015-01-22T10:55:12Z</dcterms:modified>
</cp:coreProperties>
</file>