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C85E7-B7B8-4805-9493-4813960A614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8D5E9-CB92-43D1-9A7B-2D55E5D2DA3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2493" y="1081846"/>
            <a:ext cx="2719014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1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48</a:t>
            </a:r>
            <a:endParaRPr lang="en-US" sz="1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23100" y="2328866"/>
            <a:ext cx="249779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375</a:t>
            </a:r>
          </a:p>
        </p:txBody>
      </p:sp>
      <p:sp>
        <p:nvSpPr>
          <p:cNvPr id="6" name="Rectangle 5"/>
          <p:cNvSpPr/>
          <p:nvPr/>
        </p:nvSpPr>
        <p:spPr>
          <a:xfrm>
            <a:off x="3210890" y="4390969"/>
            <a:ext cx="2610009" cy="1181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ross 6"/>
          <p:cNvSpPr/>
          <p:nvPr/>
        </p:nvSpPr>
        <p:spPr>
          <a:xfrm>
            <a:off x="2735796" y="3682490"/>
            <a:ext cx="324036" cy="322574"/>
          </a:xfrm>
          <a:prstGeom prst="pl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88024" y="1496527"/>
            <a:ext cx="1145085" cy="283417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33972" y="5376411"/>
            <a:ext cx="378692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+ 5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08105" y="5368236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88024" y="398544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63888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2498" y="5368236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+ 7 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84441" y="5433847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39830" y="398544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634826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11277" y="49977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+ 3 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57045" y="66420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59832" y="413958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935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-0.06285 -0.1467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11129 -0.1562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0.23541 0.6055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3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9" grpId="1"/>
      <p:bldP spid="10" grpId="0"/>
      <p:bldP spid="10" grpId="1"/>
      <p:bldP spid="10" grpId="2"/>
      <p:bldP spid="11" grpId="0"/>
      <p:bldP spid="12" grpId="0"/>
      <p:bldP spid="13" grpId="0"/>
      <p:bldP spid="13" grpId="1"/>
      <p:bldP spid="14" grpId="0"/>
      <p:bldP spid="14" grpId="1"/>
      <p:bldP spid="14" grpId="2"/>
      <p:bldP spid="15" grpId="0"/>
      <p:bldP spid="16" grpId="0"/>
      <p:bldP spid="17" grpId="0"/>
      <p:bldP spid="17" grpId="1"/>
      <p:bldP spid="18" grpId="0"/>
      <p:bldP spid="18" grpId="1"/>
      <p:bldP spid="18" grpId="2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23100" y="1081846"/>
            <a:ext cx="2497800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357</a:t>
            </a:r>
            <a:endParaRPr lang="en-US" sz="1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20694" y="2328866"/>
            <a:ext cx="250260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1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75</a:t>
            </a:r>
            <a:endParaRPr lang="en-US" sz="1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0890" y="4390969"/>
            <a:ext cx="2610009" cy="1181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ross 6"/>
          <p:cNvSpPr/>
          <p:nvPr/>
        </p:nvSpPr>
        <p:spPr>
          <a:xfrm>
            <a:off x="2735796" y="3682490"/>
            <a:ext cx="324036" cy="322574"/>
          </a:xfrm>
          <a:prstGeom prst="pl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88024" y="1496527"/>
            <a:ext cx="1145085" cy="283417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33972" y="5376411"/>
            <a:ext cx="378692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+ 5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08105" y="5368236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88024" y="398544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63888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2498" y="5453560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+ 7 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84441" y="5433847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39830" y="398544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634826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11277" y="49977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3 +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5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57045" y="66420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59832" y="413958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0471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-0.06285 -0.1467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11129 -0.1562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0.23541 0.6055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3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9" grpId="1"/>
      <p:bldP spid="10" grpId="0"/>
      <p:bldP spid="10" grpId="1"/>
      <p:bldP spid="10" grpId="2"/>
      <p:bldP spid="11" grpId="0"/>
      <p:bldP spid="12" grpId="0"/>
      <p:bldP spid="13" grpId="0"/>
      <p:bldP spid="13" grpId="1"/>
      <p:bldP spid="14" grpId="0"/>
      <p:bldP spid="14" grpId="1"/>
      <p:bldP spid="14" grpId="2"/>
      <p:bldP spid="15" grpId="0"/>
      <p:bldP spid="16" grpId="0"/>
      <p:bldP spid="17" grpId="0"/>
      <p:bldP spid="17" grpId="1"/>
      <p:bldP spid="18" grpId="0"/>
      <p:bldP spid="18" grpId="1"/>
      <p:bldP spid="18" grpId="2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8103" y="1081846"/>
            <a:ext cx="2707794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1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87</a:t>
            </a:r>
            <a:endParaRPr lang="en-US" sz="1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75811" y="2328866"/>
            <a:ext cx="2592376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477</a:t>
            </a:r>
          </a:p>
        </p:txBody>
      </p:sp>
      <p:sp>
        <p:nvSpPr>
          <p:cNvPr id="6" name="Rectangle 5"/>
          <p:cNvSpPr/>
          <p:nvPr/>
        </p:nvSpPr>
        <p:spPr>
          <a:xfrm>
            <a:off x="3210890" y="4390969"/>
            <a:ext cx="2610009" cy="1181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ross 6"/>
          <p:cNvSpPr/>
          <p:nvPr/>
        </p:nvSpPr>
        <p:spPr>
          <a:xfrm>
            <a:off x="2735796" y="3682490"/>
            <a:ext cx="324036" cy="322574"/>
          </a:xfrm>
          <a:prstGeom prst="pl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88024" y="1496527"/>
            <a:ext cx="1145085" cy="283417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33972" y="5376411"/>
            <a:ext cx="378692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+ 7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08105" y="5368236"/>
            <a:ext cx="136815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88024" y="3985441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63888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2498" y="5589240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+ 7 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84441" y="5433847"/>
            <a:ext cx="11521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16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39830" y="4218130"/>
            <a:ext cx="11521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634826" y="3451066"/>
            <a:ext cx="115212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6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11277" y="49977"/>
            <a:ext cx="55096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+ 4 + 1 =  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57044" y="66420"/>
            <a:ext cx="151921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485994" y="4123888"/>
            <a:ext cx="201622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12000" b="1" smtClean="0">
                <a:ln w="50800"/>
                <a:solidFill>
                  <a:schemeClr val="bg1">
                    <a:shade val="50000"/>
                  </a:schemeClr>
                </a:solidFill>
              </a:rPr>
              <a:t>13</a:t>
            </a:r>
            <a:endParaRPr lang="en-US" sz="1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0471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-0.06285 -0.1467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11129 -0.1562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0.23541 0.6055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3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9" grpId="1"/>
      <p:bldP spid="10" grpId="0"/>
      <p:bldP spid="10" grpId="1"/>
      <p:bldP spid="10" grpId="2"/>
      <p:bldP spid="11" grpId="0"/>
      <p:bldP spid="12" grpId="0"/>
      <p:bldP spid="13" grpId="0"/>
      <p:bldP spid="13" grpId="1"/>
      <p:bldP spid="14" grpId="0"/>
      <p:bldP spid="14" grpId="1"/>
      <p:bldP spid="14" grpId="2"/>
      <p:bldP spid="15" grpId="0"/>
      <p:bldP spid="16" grpId="0"/>
      <p:bldP spid="17" grpId="0"/>
      <p:bldP spid="17" grpId="1"/>
      <p:bldP spid="18" grpId="0"/>
      <p:bldP spid="18" grpId="1"/>
      <p:bldP spid="18" grpId="2"/>
      <p:bldP spid="19" grpId="0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TM01859861[[fn=Tradeshow]]</Template>
  <TotalTime>25</TotalTime>
  <Words>78</Words>
  <Application>Microsoft Office PowerPoint</Application>
  <PresentationFormat>On-screen Show (4:3)</PresentationFormat>
  <Paragraphs>39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Tradeshow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C Davies</cp:lastModifiedBy>
  <cp:revision>4</cp:revision>
  <dcterms:created xsi:type="dcterms:W3CDTF">2015-01-18T17:08:15Z</dcterms:created>
  <dcterms:modified xsi:type="dcterms:W3CDTF">2015-01-22T10:56:31Z</dcterms:modified>
</cp:coreProperties>
</file>