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96" r:id="rId3"/>
    <p:sldMasterId id="2147483708" r:id="rId4"/>
  </p:sldMasterIdLst>
  <p:notesMasterIdLst>
    <p:notesMasterId r:id="rId110"/>
  </p:notesMasterIdLst>
  <p:sldIdLst>
    <p:sldId id="1375" r:id="rId5"/>
    <p:sldId id="1373" r:id="rId6"/>
    <p:sldId id="1374" r:id="rId7"/>
    <p:sldId id="1372" r:id="rId8"/>
    <p:sldId id="1155" r:id="rId9"/>
    <p:sldId id="1324" r:id="rId10"/>
    <p:sldId id="1325" r:id="rId11"/>
    <p:sldId id="1326" r:id="rId12"/>
    <p:sldId id="1327" r:id="rId13"/>
    <p:sldId id="1328" r:id="rId14"/>
    <p:sldId id="1329" r:id="rId15"/>
    <p:sldId id="1330" r:id="rId16"/>
    <p:sldId id="1331" r:id="rId17"/>
    <p:sldId id="1332" r:id="rId18"/>
    <p:sldId id="1333" r:id="rId19"/>
    <p:sldId id="1334" r:id="rId20"/>
    <p:sldId id="1335" r:id="rId21"/>
    <p:sldId id="1336" r:id="rId22"/>
    <p:sldId id="1256" r:id="rId23"/>
    <p:sldId id="1257" r:id="rId24"/>
    <p:sldId id="1259" r:id="rId25"/>
    <p:sldId id="1260" r:id="rId26"/>
    <p:sldId id="1262" r:id="rId27"/>
    <p:sldId id="1261" r:id="rId28"/>
    <p:sldId id="1339" r:id="rId29"/>
    <p:sldId id="1340" r:id="rId30"/>
    <p:sldId id="1341" r:id="rId31"/>
    <p:sldId id="1342" r:id="rId32"/>
    <p:sldId id="1343" r:id="rId33"/>
    <p:sldId id="1344" r:id="rId34"/>
    <p:sldId id="1345" r:id="rId35"/>
    <p:sldId id="1346" r:id="rId36"/>
    <p:sldId id="1347" r:id="rId37"/>
    <p:sldId id="1348" r:id="rId38"/>
    <p:sldId id="1349" r:id="rId39"/>
    <p:sldId id="1350" r:id="rId40"/>
    <p:sldId id="1351" r:id="rId41"/>
    <p:sldId id="1352" r:id="rId42"/>
    <p:sldId id="1353" r:id="rId43"/>
    <p:sldId id="1354" r:id="rId44"/>
    <p:sldId id="1355" r:id="rId45"/>
    <p:sldId id="1356" r:id="rId46"/>
    <p:sldId id="1357" r:id="rId47"/>
    <p:sldId id="1358" r:id="rId48"/>
    <p:sldId id="1359" r:id="rId49"/>
    <p:sldId id="1360" r:id="rId50"/>
    <p:sldId id="1361" r:id="rId51"/>
    <p:sldId id="1362" r:id="rId52"/>
    <p:sldId id="1365" r:id="rId53"/>
    <p:sldId id="1366" r:id="rId54"/>
    <p:sldId id="1367" r:id="rId55"/>
    <p:sldId id="1368" r:id="rId56"/>
    <p:sldId id="1369" r:id="rId57"/>
    <p:sldId id="1370" r:id="rId58"/>
    <p:sldId id="1371" r:id="rId59"/>
    <p:sldId id="1104" r:id="rId60"/>
    <p:sldId id="1189" r:id="rId61"/>
    <p:sldId id="1105" r:id="rId62"/>
    <p:sldId id="1106" r:id="rId63"/>
    <p:sldId id="1107" r:id="rId64"/>
    <p:sldId id="1108" r:id="rId65"/>
    <p:sldId id="1109" r:id="rId66"/>
    <p:sldId id="1110" r:id="rId67"/>
    <p:sldId id="1268" r:id="rId68"/>
    <p:sldId id="1269" r:id="rId69"/>
    <p:sldId id="1376" r:id="rId70"/>
    <p:sldId id="1377" r:id="rId71"/>
    <p:sldId id="1378" r:id="rId72"/>
    <p:sldId id="1379" r:id="rId73"/>
    <p:sldId id="1380" r:id="rId74"/>
    <p:sldId id="1381" r:id="rId75"/>
    <p:sldId id="1382" r:id="rId76"/>
    <p:sldId id="1383" r:id="rId77"/>
    <p:sldId id="1384" r:id="rId78"/>
    <p:sldId id="1385" r:id="rId79"/>
    <p:sldId id="1386" r:id="rId80"/>
    <p:sldId id="1387" r:id="rId81"/>
    <p:sldId id="1119" r:id="rId82"/>
    <p:sldId id="1120" r:id="rId83"/>
    <p:sldId id="1121" r:id="rId84"/>
    <p:sldId id="1122" r:id="rId85"/>
    <p:sldId id="1123" r:id="rId86"/>
    <p:sldId id="1124" r:id="rId87"/>
    <p:sldId id="1388" r:id="rId88"/>
    <p:sldId id="1389" r:id="rId89"/>
    <p:sldId id="1390" r:id="rId90"/>
    <p:sldId id="1391" r:id="rId91"/>
    <p:sldId id="1140" r:id="rId92"/>
    <p:sldId id="1305" r:id="rId93"/>
    <p:sldId id="1306" r:id="rId94"/>
    <p:sldId id="1307" r:id="rId95"/>
    <p:sldId id="1142" r:id="rId96"/>
    <p:sldId id="1308" r:id="rId97"/>
    <p:sldId id="1309" r:id="rId98"/>
    <p:sldId id="1310" r:id="rId99"/>
    <p:sldId id="1311" r:id="rId100"/>
    <p:sldId id="1312" r:id="rId101"/>
    <p:sldId id="1313" r:id="rId102"/>
    <p:sldId id="1314" r:id="rId103"/>
    <p:sldId id="1315" r:id="rId104"/>
    <p:sldId id="1316" r:id="rId105"/>
    <p:sldId id="1148" r:id="rId106"/>
    <p:sldId id="1230" r:id="rId107"/>
    <p:sldId id="1150" r:id="rId108"/>
    <p:sldId id="1185" r:id="rId10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99"/>
    <a:srgbClr val="FF00FF"/>
    <a:srgbClr val="00FF00"/>
    <a:srgbClr val="CC66FF"/>
    <a:srgbClr val="F8F8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9191" autoAdjust="0"/>
    <p:restoredTop sz="88510" autoAdjust="0"/>
  </p:normalViewPr>
  <p:slideViewPr>
    <p:cSldViewPr>
      <p:cViewPr>
        <p:scale>
          <a:sx n="70" d="100"/>
          <a:sy n="70" d="100"/>
        </p:scale>
        <p:origin x="1566" y="-108"/>
      </p:cViewPr>
      <p:guideLst>
        <p:guide orient="horz" pos="2160"/>
        <p:guide pos="2880"/>
      </p:guideLst>
    </p:cSldViewPr>
  </p:slideViewPr>
  <p:outlineViewPr>
    <p:cViewPr>
      <p:scale>
        <a:sx n="33" d="100"/>
        <a:sy n="33" d="100"/>
      </p:scale>
      <p:origin x="0" y="-23352"/>
    </p:cViewPr>
  </p:outlineViewPr>
  <p:notesTextViewPr>
    <p:cViewPr>
      <p:scale>
        <a:sx n="100" d="100"/>
        <a:sy n="100" d="100"/>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07" Type="http://schemas.openxmlformats.org/officeDocument/2006/relationships/slide" Target="slides/slide103.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102" Type="http://schemas.openxmlformats.org/officeDocument/2006/relationships/slide" Target="slides/slide98.xml"/><Relationship Id="rId110"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slide" Target="slides/slide86.xml"/><Relationship Id="rId95" Type="http://schemas.openxmlformats.org/officeDocument/2006/relationships/slide" Target="slides/slide9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13"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slide" Target="slides/slide99.xml"/><Relationship Id="rId108" Type="http://schemas.openxmlformats.org/officeDocument/2006/relationships/slide" Target="slides/slide104.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1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FF7B37-D93E-43B3-8A09-8A4CFE9E4055}" type="datetimeFigureOut">
              <a:rPr lang="en-GB" smtClean="0"/>
              <a:pPr/>
              <a:t>03/11/2016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2B809F-48DF-4E9E-85CD-8A852F68A0C7}" type="slidenum">
              <a:rPr lang="en-GB" smtClean="0"/>
              <a:pPr/>
              <a:t>‹#›</a:t>
            </a:fld>
            <a:endParaRPr lang="en-GB"/>
          </a:p>
        </p:txBody>
      </p:sp>
    </p:spTree>
    <p:extLst>
      <p:ext uri="{BB962C8B-B14F-4D97-AF65-F5344CB8AC3E}">
        <p14:creationId xmlns:p14="http://schemas.microsoft.com/office/powerpoint/2010/main" val="6373251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916113"/>
            <a:ext cx="4038600" cy="41798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4648200" y="1916113"/>
            <a:ext cx="4038600" cy="41798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100114" y="142852"/>
            <a:ext cx="8929750" cy="59531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179388" y="1268413"/>
            <a:ext cx="8785225" cy="4830762"/>
          </a:xfrm>
        </p:spPr>
        <p:txBody>
          <a:bodyPr/>
          <a:lstStyle>
            <a:lvl1pPr>
              <a:defRPr>
                <a:solidFill>
                  <a:schemeClr val="tx1"/>
                </a:solidFill>
              </a:defRPr>
            </a:lvl1pPr>
          </a:lstStyle>
          <a:p>
            <a:pPr lvl="0"/>
            <a:endParaRPr lang="en-GB" noProof="0"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dirty="0" smtClean="0"/>
              <a:t>Click to edit Master title style</a:t>
            </a:r>
            <a:endParaRPr lang="en-US" dirty="0"/>
          </a:p>
        </p:txBody>
      </p:sp>
      <p:sp>
        <p:nvSpPr>
          <p:cNvPr id="3" name="Text Placeholder 2"/>
          <p:cNvSpPr>
            <a:spLocks noGrp="1"/>
          </p:cNvSpPr>
          <p:nvPr>
            <p:ph type="body" sz="half" idx="1"/>
          </p:nvPr>
        </p:nvSpPr>
        <p:spPr>
          <a:xfrm>
            <a:off x="457200" y="1916113"/>
            <a:ext cx="4038600" cy="417988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hart Placeholder 3"/>
          <p:cNvSpPr>
            <a:spLocks noGrp="1"/>
          </p:cNvSpPr>
          <p:nvPr>
            <p:ph type="chart" sz="half" idx="2"/>
          </p:nvPr>
        </p:nvSpPr>
        <p:spPr>
          <a:xfrm>
            <a:off x="4648200" y="1916113"/>
            <a:ext cx="4038600" cy="4179887"/>
          </a:xfrm>
        </p:spPr>
        <p:txBody>
          <a:bodyPr/>
          <a:lstStyle/>
          <a:p>
            <a:pPr lvl="0"/>
            <a:endParaRPr lang="en-US" noProof="0"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3207115-23F2-4FFE-87B4-FBAFB8AB4E92}" type="datetimeFigureOut">
              <a:rPr lang="en-GB" smtClean="0">
                <a:solidFill>
                  <a:prstClr val="black">
                    <a:tint val="75000"/>
                  </a:prstClr>
                </a:solidFill>
              </a:rPr>
              <a:pPr/>
              <a:t>03/11/2016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2BFA428-5572-4C2A-AAD9-6CDE5D0D39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912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3207115-23F2-4FFE-87B4-FBAFB8AB4E92}" type="datetimeFigureOut">
              <a:rPr lang="en-GB" smtClean="0">
                <a:solidFill>
                  <a:prstClr val="black">
                    <a:tint val="75000"/>
                  </a:prstClr>
                </a:solidFill>
              </a:rPr>
              <a:pPr/>
              <a:t>03/11/2016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2BFA428-5572-4C2A-AAD9-6CDE5D0D39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425163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207115-23F2-4FFE-87B4-FBAFB8AB4E92}" type="datetimeFigureOut">
              <a:rPr lang="en-GB" smtClean="0">
                <a:solidFill>
                  <a:prstClr val="black">
                    <a:tint val="75000"/>
                  </a:prstClr>
                </a:solidFill>
              </a:rPr>
              <a:pPr/>
              <a:t>03/11/2016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2BFA428-5572-4C2A-AAD9-6CDE5D0D39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901396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3207115-23F2-4FFE-87B4-FBAFB8AB4E92}" type="datetimeFigureOut">
              <a:rPr lang="en-GB" smtClean="0">
                <a:solidFill>
                  <a:prstClr val="black">
                    <a:tint val="75000"/>
                  </a:prstClr>
                </a:solidFill>
              </a:rPr>
              <a:pPr/>
              <a:t>03/11/2016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2BFA428-5572-4C2A-AAD9-6CDE5D0D39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817126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3207115-23F2-4FFE-87B4-FBAFB8AB4E92}" type="datetimeFigureOut">
              <a:rPr lang="en-GB" smtClean="0">
                <a:solidFill>
                  <a:prstClr val="black">
                    <a:tint val="75000"/>
                  </a:prstClr>
                </a:solidFill>
              </a:rPr>
              <a:pPr/>
              <a:t>03/11/2016</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82BFA428-5572-4C2A-AAD9-6CDE5D0D39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480448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3207115-23F2-4FFE-87B4-FBAFB8AB4E92}" type="datetimeFigureOut">
              <a:rPr lang="en-GB" smtClean="0">
                <a:solidFill>
                  <a:prstClr val="black">
                    <a:tint val="75000"/>
                  </a:prstClr>
                </a:solidFill>
              </a:rPr>
              <a:pPr/>
              <a:t>03/11/2016</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82BFA428-5572-4C2A-AAD9-6CDE5D0D39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915917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207115-23F2-4FFE-87B4-FBAFB8AB4E92}" type="datetimeFigureOut">
              <a:rPr lang="en-GB" smtClean="0">
                <a:solidFill>
                  <a:prstClr val="black">
                    <a:tint val="75000"/>
                  </a:prstClr>
                </a:solidFill>
              </a:rPr>
              <a:pPr/>
              <a:t>03/11/2016</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82BFA428-5572-4C2A-AAD9-6CDE5D0D39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347150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207115-23F2-4FFE-87B4-FBAFB8AB4E92}" type="datetimeFigureOut">
              <a:rPr lang="en-GB" smtClean="0">
                <a:solidFill>
                  <a:prstClr val="black">
                    <a:tint val="75000"/>
                  </a:prstClr>
                </a:solidFill>
              </a:rPr>
              <a:pPr/>
              <a:t>03/11/2016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2BFA428-5572-4C2A-AAD9-6CDE5D0D39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572262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207115-23F2-4FFE-87B4-FBAFB8AB4E92}" type="datetimeFigureOut">
              <a:rPr lang="en-GB" smtClean="0">
                <a:solidFill>
                  <a:prstClr val="black">
                    <a:tint val="75000"/>
                  </a:prstClr>
                </a:solidFill>
              </a:rPr>
              <a:pPr/>
              <a:t>03/11/2016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2BFA428-5572-4C2A-AAD9-6CDE5D0D39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34348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3207115-23F2-4FFE-87B4-FBAFB8AB4E92}" type="datetimeFigureOut">
              <a:rPr lang="en-GB" smtClean="0">
                <a:solidFill>
                  <a:prstClr val="black">
                    <a:tint val="75000"/>
                  </a:prstClr>
                </a:solidFill>
              </a:rPr>
              <a:pPr/>
              <a:t>03/11/2016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2BFA428-5572-4C2A-AAD9-6CDE5D0D39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441691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3207115-23F2-4FFE-87B4-FBAFB8AB4E92}" type="datetimeFigureOut">
              <a:rPr lang="en-GB" smtClean="0">
                <a:solidFill>
                  <a:prstClr val="black">
                    <a:tint val="75000"/>
                  </a:prstClr>
                </a:solidFill>
              </a:rPr>
              <a:pPr/>
              <a:t>03/11/2016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2BFA428-5572-4C2A-AAD9-6CDE5D0D39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228204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E00D4D0-5B99-4438-AE37-F071AF554A79}" type="datetimeFigureOut">
              <a:rPr lang="en-GB" smtClean="0">
                <a:solidFill>
                  <a:prstClr val="black">
                    <a:tint val="75000"/>
                  </a:prstClr>
                </a:solidFill>
              </a:rPr>
              <a:pPr/>
              <a:t>03/11/2016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84C11EE-0572-4CDB-85A9-8A2F3F515E0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087919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00D4D0-5B99-4438-AE37-F071AF554A79}" type="datetimeFigureOut">
              <a:rPr lang="en-GB" smtClean="0">
                <a:solidFill>
                  <a:prstClr val="black">
                    <a:tint val="75000"/>
                  </a:prstClr>
                </a:solidFill>
              </a:rPr>
              <a:pPr/>
              <a:t>03/11/2016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84C11EE-0572-4CDB-85A9-8A2F3F515E0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857030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E00D4D0-5B99-4438-AE37-F071AF554A79}" type="datetimeFigureOut">
              <a:rPr lang="en-GB" smtClean="0">
                <a:solidFill>
                  <a:prstClr val="black">
                    <a:tint val="75000"/>
                  </a:prstClr>
                </a:solidFill>
              </a:rPr>
              <a:pPr/>
              <a:t>03/11/2016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84C11EE-0572-4CDB-85A9-8A2F3F515E0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78591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E00D4D0-5B99-4438-AE37-F071AF554A79}" type="datetimeFigureOut">
              <a:rPr lang="en-GB" smtClean="0">
                <a:solidFill>
                  <a:prstClr val="black">
                    <a:tint val="75000"/>
                  </a:prstClr>
                </a:solidFill>
              </a:rPr>
              <a:pPr/>
              <a:t>03/11/2016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84C11EE-0572-4CDB-85A9-8A2F3F515E0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759001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E00D4D0-5B99-4438-AE37-F071AF554A79}" type="datetimeFigureOut">
              <a:rPr lang="en-GB" smtClean="0">
                <a:solidFill>
                  <a:prstClr val="black">
                    <a:tint val="75000"/>
                  </a:prstClr>
                </a:solidFill>
              </a:rPr>
              <a:pPr/>
              <a:t>03/11/2016</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E84C11EE-0572-4CDB-85A9-8A2F3F515E0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795140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E00D4D0-5B99-4438-AE37-F071AF554A79}" type="datetimeFigureOut">
              <a:rPr lang="en-GB" smtClean="0">
                <a:solidFill>
                  <a:prstClr val="black">
                    <a:tint val="75000"/>
                  </a:prstClr>
                </a:solidFill>
              </a:rPr>
              <a:pPr/>
              <a:t>03/11/2016</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84C11EE-0572-4CDB-85A9-8A2F3F515E0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620688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00D4D0-5B99-4438-AE37-F071AF554A79}" type="datetimeFigureOut">
              <a:rPr lang="en-GB" smtClean="0">
                <a:solidFill>
                  <a:prstClr val="black">
                    <a:tint val="75000"/>
                  </a:prstClr>
                </a:solidFill>
              </a:rPr>
              <a:pPr/>
              <a:t>03/11/2016</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E84C11EE-0572-4CDB-85A9-8A2F3F515E0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092163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00D4D0-5B99-4438-AE37-F071AF554A79}" type="datetimeFigureOut">
              <a:rPr lang="en-GB" smtClean="0">
                <a:solidFill>
                  <a:prstClr val="black">
                    <a:tint val="75000"/>
                  </a:prstClr>
                </a:solidFill>
              </a:rPr>
              <a:pPr/>
              <a:t>03/11/2016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84C11EE-0572-4CDB-85A9-8A2F3F515E0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813822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00D4D0-5B99-4438-AE37-F071AF554A79}" type="datetimeFigureOut">
              <a:rPr lang="en-GB" smtClean="0">
                <a:solidFill>
                  <a:prstClr val="black">
                    <a:tint val="75000"/>
                  </a:prstClr>
                </a:solidFill>
              </a:rPr>
              <a:pPr/>
              <a:t>03/11/2016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84C11EE-0572-4CDB-85A9-8A2F3F515E0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799500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00D4D0-5B99-4438-AE37-F071AF554A79}" type="datetimeFigureOut">
              <a:rPr lang="en-GB" smtClean="0">
                <a:solidFill>
                  <a:prstClr val="black">
                    <a:tint val="75000"/>
                  </a:prstClr>
                </a:solidFill>
              </a:rPr>
              <a:pPr/>
              <a:t>03/11/2016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84C11EE-0572-4CDB-85A9-8A2F3F515E0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365939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00D4D0-5B99-4438-AE37-F071AF554A79}" type="datetimeFigureOut">
              <a:rPr lang="en-GB" smtClean="0">
                <a:solidFill>
                  <a:prstClr val="black">
                    <a:tint val="75000"/>
                  </a:prstClr>
                </a:solidFill>
              </a:rPr>
              <a:pPr/>
              <a:t>03/11/2016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84C11EE-0572-4CDB-85A9-8A2F3F515E0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7610349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9CFBCDC-6C41-4F15-86EB-2BE0750978B9}" type="datetimeFigureOut">
              <a:rPr lang="en-GB" smtClean="0">
                <a:solidFill>
                  <a:prstClr val="black">
                    <a:tint val="75000"/>
                  </a:prstClr>
                </a:solidFill>
              </a:rPr>
              <a:pPr/>
              <a:t>03/11/2016</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E39B1B46-C41E-4CEF-A5BC-091E0387D796}"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8488521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9CFBCDC-6C41-4F15-86EB-2BE0750978B9}" type="datetimeFigureOut">
              <a:rPr lang="en-GB" smtClean="0">
                <a:solidFill>
                  <a:prstClr val="black">
                    <a:tint val="75000"/>
                  </a:prstClr>
                </a:solidFill>
              </a:rPr>
              <a:pPr/>
              <a:t>03/11/2016</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E39B1B46-C41E-4CEF-A5BC-091E0387D796}"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88583048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9CFBCDC-6C41-4F15-86EB-2BE0750978B9}" type="datetimeFigureOut">
              <a:rPr lang="en-GB" smtClean="0">
                <a:solidFill>
                  <a:prstClr val="black">
                    <a:tint val="75000"/>
                  </a:prstClr>
                </a:solidFill>
              </a:rPr>
              <a:pPr/>
              <a:t>03/11/2016</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E39B1B46-C41E-4CEF-A5BC-091E0387D796}"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73726987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9CFBCDC-6C41-4F15-86EB-2BE0750978B9}" type="datetimeFigureOut">
              <a:rPr lang="en-GB" smtClean="0">
                <a:solidFill>
                  <a:prstClr val="black">
                    <a:tint val="75000"/>
                  </a:prstClr>
                </a:solidFill>
              </a:rPr>
              <a:pPr/>
              <a:t>03/11/2016</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E39B1B46-C41E-4CEF-A5BC-091E0387D796}"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57847327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9CFBCDC-6C41-4F15-86EB-2BE0750978B9}" type="datetimeFigureOut">
              <a:rPr lang="en-GB" smtClean="0">
                <a:solidFill>
                  <a:prstClr val="black">
                    <a:tint val="75000"/>
                  </a:prstClr>
                </a:solidFill>
              </a:rPr>
              <a:pPr/>
              <a:t>03/11/2016</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E39B1B46-C41E-4CEF-A5BC-091E0387D796}"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6665788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9CFBCDC-6C41-4F15-86EB-2BE0750978B9}" type="datetimeFigureOut">
              <a:rPr lang="en-GB" smtClean="0">
                <a:solidFill>
                  <a:prstClr val="black">
                    <a:tint val="75000"/>
                  </a:prstClr>
                </a:solidFill>
              </a:rPr>
              <a:pPr/>
              <a:t>03/11/2016</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E39B1B46-C41E-4CEF-A5BC-091E0387D796}"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74938972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CFBCDC-6C41-4F15-86EB-2BE0750978B9}" type="datetimeFigureOut">
              <a:rPr lang="en-GB" smtClean="0">
                <a:solidFill>
                  <a:prstClr val="black">
                    <a:tint val="75000"/>
                  </a:prstClr>
                </a:solidFill>
              </a:rPr>
              <a:pPr/>
              <a:t>03/11/2016</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E39B1B46-C41E-4CEF-A5BC-091E0387D796}"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48540063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CFBCDC-6C41-4F15-86EB-2BE0750978B9}" type="datetimeFigureOut">
              <a:rPr lang="en-GB" smtClean="0">
                <a:solidFill>
                  <a:prstClr val="black">
                    <a:tint val="75000"/>
                  </a:prstClr>
                </a:solidFill>
              </a:rPr>
              <a:pPr/>
              <a:t>03/11/2016</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E39B1B46-C41E-4CEF-A5BC-091E0387D796}"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7606939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CFBCDC-6C41-4F15-86EB-2BE0750978B9}" type="datetimeFigureOut">
              <a:rPr lang="en-GB" smtClean="0">
                <a:solidFill>
                  <a:prstClr val="black">
                    <a:tint val="75000"/>
                  </a:prstClr>
                </a:solidFill>
              </a:rPr>
              <a:pPr/>
              <a:t>03/11/2016</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E39B1B46-C41E-4CEF-A5BC-091E0387D796}"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6774730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9CFBCDC-6C41-4F15-86EB-2BE0750978B9}" type="datetimeFigureOut">
              <a:rPr lang="en-GB" smtClean="0">
                <a:solidFill>
                  <a:prstClr val="black">
                    <a:tint val="75000"/>
                  </a:prstClr>
                </a:solidFill>
              </a:rPr>
              <a:pPr/>
              <a:t>03/11/2016</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E39B1B46-C41E-4CEF-A5BC-091E0387D796}"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47930587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9CFBCDC-6C41-4F15-86EB-2BE0750978B9}" type="datetimeFigureOut">
              <a:rPr lang="en-GB" smtClean="0">
                <a:solidFill>
                  <a:prstClr val="black">
                    <a:tint val="75000"/>
                  </a:prstClr>
                </a:solidFill>
              </a:rPr>
              <a:pPr/>
              <a:t>03/11/2016</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E39B1B46-C41E-4CEF-A5BC-091E0387D796}"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473155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4">
                <a:lumMod val="10000"/>
              </a:schemeClr>
            </a:gs>
            <a:gs pos="20000">
              <a:srgbClr val="41164A"/>
            </a:gs>
            <a:gs pos="50000">
              <a:srgbClr val="4C2658"/>
            </a:gs>
            <a:gs pos="75000">
              <a:srgbClr val="8B06A6">
                <a:alpha val="93000"/>
              </a:srgbClr>
            </a:gs>
            <a:gs pos="89999">
              <a:srgbClr val="8D498F"/>
            </a:gs>
            <a:gs pos="100000">
              <a:srgbClr val="A764BC"/>
            </a:gs>
          </a:gsLst>
          <a:path path="circle">
            <a:fillToRect r="100000" b="100000"/>
          </a:path>
          <a:tileRect/>
        </a:gradFill>
        <a:effectLst/>
      </p:bgPr>
    </p:bg>
    <p:spTree>
      <p:nvGrpSpPr>
        <p:cNvPr id="1" name=""/>
        <p:cNvGrpSpPr/>
        <p:nvPr/>
      </p:nvGrpSpPr>
      <p:grpSpPr>
        <a:xfrm>
          <a:off x="0" y="0"/>
          <a:ext cx="0" cy="0"/>
          <a:chOff x="0" y="0"/>
          <a:chExt cx="0" cy="0"/>
        </a:xfrm>
      </p:grpSpPr>
      <p:sp>
        <p:nvSpPr>
          <p:cNvPr id="6" name="Rectangle 5"/>
          <p:cNvSpPr/>
          <p:nvPr/>
        </p:nvSpPr>
        <p:spPr bwMode="auto">
          <a:xfrm>
            <a:off x="0" y="0"/>
            <a:ext cx="9144000" cy="6858000"/>
          </a:xfrm>
          <a:prstGeom prst="rect">
            <a:avLst/>
          </a:prstGeom>
          <a:gradFill flip="none" rotWithShape="1">
            <a:gsLst>
              <a:gs pos="0">
                <a:schemeClr val="accent4">
                  <a:lumMod val="10000"/>
                  <a:alpha val="75000"/>
                </a:schemeClr>
              </a:gs>
              <a:gs pos="100000">
                <a:srgbClr val="A764BC">
                  <a:alpha val="0"/>
                </a:srgbClr>
              </a:gs>
            </a:gsLst>
            <a:lin ang="8100000" scaled="1"/>
            <a:tileRect/>
          </a:gradFill>
          <a:ln w="9525" cap="flat" cmpd="sng" algn="ctr">
            <a:noFill/>
            <a:prstDash val="solid"/>
            <a:round/>
            <a:headEnd type="none" w="med" len="med"/>
            <a:tailEnd type="none" w="med" len="med"/>
          </a:ln>
          <a:effectLst/>
        </p:spPr>
        <p:txBody>
          <a:bodyPr/>
          <a:lstStyle/>
          <a:p>
            <a:pPr>
              <a:lnSpc>
                <a:spcPct val="90000"/>
              </a:lnSpc>
              <a:spcBef>
                <a:spcPct val="20000"/>
              </a:spcBef>
              <a:buClr>
                <a:schemeClr val="hlink"/>
              </a:buClr>
              <a:buSzPct val="70000"/>
              <a:buFont typeface="Wingdings" pitchFamily="2" charset="2"/>
              <a:buNone/>
              <a:defRPr/>
            </a:pPr>
            <a:endParaRPr lang="en-GB" dirty="0">
              <a:effectLst>
                <a:outerShdw blurRad="38100" dist="38100" dir="2700000" algn="tl">
                  <a:srgbClr val="000000">
                    <a:alpha val="43137"/>
                  </a:srgbClr>
                </a:outerShdw>
              </a:effectLst>
              <a:latin typeface="Calibri" pitchFamily="34" charset="0"/>
              <a:cs typeface="+mn-cs"/>
            </a:endParaRPr>
          </a:p>
        </p:txBody>
      </p:sp>
      <p:sp>
        <p:nvSpPr>
          <p:cNvPr id="265218" name="Freeform 2"/>
          <p:cNvSpPr>
            <a:spLocks/>
          </p:cNvSpPr>
          <p:nvPr/>
        </p:nvSpPr>
        <p:spPr bwMode="hidden">
          <a:xfrm>
            <a:off x="0" y="6215082"/>
            <a:ext cx="9144000" cy="35719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flip="none" rotWithShape="1">
            <a:gsLst>
              <a:gs pos="0">
                <a:srgbClr val="8D498F">
                  <a:alpha val="33000"/>
                </a:srgbClr>
              </a:gs>
              <a:gs pos="100000">
                <a:srgbClr val="EAEAEA"/>
              </a:gs>
            </a:gsLst>
            <a:lin ang="0" scaled="1"/>
            <a:tileRect/>
          </a:gradFill>
          <a:ln w="9525">
            <a:noFill/>
            <a:round/>
            <a:headEnd/>
            <a:tailEnd/>
          </a:ln>
          <a:effectLst/>
        </p:spPr>
        <p:txBody>
          <a:bodyPr/>
          <a:lstStyle/>
          <a:p>
            <a:pPr algn="ctr">
              <a:lnSpc>
                <a:spcPct val="90000"/>
              </a:lnSpc>
              <a:spcBef>
                <a:spcPct val="20000"/>
              </a:spcBef>
              <a:buClr>
                <a:schemeClr val="hlink"/>
              </a:buClr>
              <a:buSzPct val="70000"/>
              <a:buFont typeface="Wingdings" pitchFamily="2" charset="2"/>
              <a:buNone/>
              <a:defRPr/>
            </a:pPr>
            <a:r>
              <a:rPr lang="en-GB" sz="2400" dirty="0">
                <a:solidFill>
                  <a:srgbClr val="4C2658"/>
                </a:solidFill>
                <a:effectLst>
                  <a:outerShdw blurRad="38100" dist="38100" dir="2700000" algn="tl">
                    <a:srgbClr val="000000">
                      <a:alpha val="43137"/>
                    </a:srgbClr>
                  </a:outerShdw>
                </a:effectLst>
                <a:latin typeface="Calibri" pitchFamily="34" charset="0"/>
                <a:cs typeface="+mn-cs"/>
              </a:rPr>
              <a:t>       </a:t>
            </a:r>
            <a:r>
              <a:rPr lang="en-GB" sz="2400" b="1" i="0" baseline="0" dirty="0">
                <a:solidFill>
                  <a:srgbClr val="4C2658"/>
                </a:solidFill>
                <a:effectLst>
                  <a:outerShdw blurRad="38100" dist="38100" dir="2700000" algn="tl">
                    <a:srgbClr val="000000">
                      <a:alpha val="43137"/>
                    </a:srgbClr>
                  </a:outerShdw>
                </a:effectLst>
                <a:latin typeface="Calibri" pitchFamily="34" charset="0"/>
                <a:cs typeface="+mn-cs"/>
              </a:rPr>
              <a:t>www.andrelleducation.com</a:t>
            </a:r>
          </a:p>
        </p:txBody>
      </p:sp>
      <p:sp>
        <p:nvSpPr>
          <p:cNvPr id="265235" name="Rectangle 19"/>
          <p:cNvSpPr>
            <a:spLocks noGrp="1" noChangeArrowheads="1"/>
          </p:cNvSpPr>
          <p:nvPr>
            <p:ph type="title"/>
          </p:nvPr>
        </p:nvSpPr>
        <p:spPr bwMode="auto">
          <a:xfrm>
            <a:off x="457200" y="2286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dirty="0" smtClean="0"/>
              <a:t>Click to edit Master title style</a:t>
            </a:r>
          </a:p>
        </p:txBody>
      </p:sp>
      <p:sp>
        <p:nvSpPr>
          <p:cNvPr id="265236" name="Rectangle 20"/>
          <p:cNvSpPr>
            <a:spLocks noGrp="1" noChangeArrowheads="1"/>
          </p:cNvSpPr>
          <p:nvPr>
            <p:ph type="body" idx="1"/>
          </p:nvPr>
        </p:nvSpPr>
        <p:spPr bwMode="auto">
          <a:xfrm>
            <a:off x="457200" y="1916113"/>
            <a:ext cx="8229600" cy="41798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p>
        </p:txBody>
      </p:sp>
      <p:pic>
        <p:nvPicPr>
          <p:cNvPr id="89090" name="Picture 2" descr="\\SERVER02\Shared\Andrell\General Office\Editing &amp; Design\LOGOS\Jpgs\logo2.jpg"/>
          <p:cNvPicPr>
            <a:picLocks noChangeAspect="1" noChangeArrowheads="1"/>
          </p:cNvPicPr>
          <p:nvPr/>
        </p:nvPicPr>
        <p:blipFill>
          <a:blip r:embed="rId11" cstate="print">
            <a:lum bright="-12000"/>
          </a:blip>
          <a:srcRect/>
          <a:stretch>
            <a:fillRect/>
          </a:stretch>
        </p:blipFill>
        <p:spPr bwMode="auto">
          <a:xfrm>
            <a:off x="7443095" y="6215082"/>
            <a:ext cx="1700905" cy="357190"/>
          </a:xfrm>
          <a:prstGeom prst="rect">
            <a:avLst/>
          </a:prstGeom>
          <a:noFill/>
        </p:spPr>
      </p:pic>
    </p:spTree>
  </p:cSld>
  <p:clrMap bg1="dk2" tx1="lt1" bg2="dk1" tx2="lt2" accent1="accent1" accent2="accent2" accent3="accent3" accent4="accent4" accent5="accent5" accent6="accent6" hlink="hlink" folHlink="folHlink"/>
  <p:sldLayoutIdLst>
    <p:sldLayoutId id="2147483661" r:id="rId1"/>
    <p:sldLayoutId id="2147483662" r:id="rId2"/>
    <p:sldLayoutId id="2147483664" r:id="rId3"/>
    <p:sldLayoutId id="2147483665" r:id="rId4"/>
    <p:sldLayoutId id="2147483666" r:id="rId5"/>
    <p:sldLayoutId id="2147483668" r:id="rId6"/>
    <p:sldLayoutId id="2147483669" r:id="rId7"/>
    <p:sldLayoutId id="2147483670" r:id="rId8"/>
    <p:sldLayoutId id="2147483671" r:id="rId9"/>
  </p:sldLayoutIdLst>
  <p:timing>
    <p:tnLst>
      <p:par>
        <p:cTn id="1" dur="indefinite" restart="never" nodeType="tmRoot"/>
      </p:par>
    </p:tnLst>
  </p:timing>
  <p:hf sldNum="0" hdr="0" dt="0"/>
  <p:txStyles>
    <p:titleStyle>
      <a:lvl1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ea typeface="+mj-ea"/>
          <a:cs typeface="+mj-cs"/>
        </a:defRPr>
      </a:lvl1pPr>
      <a:lvl2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2pPr>
      <a:lvl3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3pPr>
      <a:lvl4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4pPr>
      <a:lvl5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5pPr>
      <a:lvl6pPr marL="4572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6pPr>
      <a:lvl7pPr marL="9144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7pPr>
      <a:lvl8pPr marL="13716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8pPr>
      <a:lvl9pPr marL="18288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9pPr>
    </p:titleStyle>
    <p:bodyStyle>
      <a:lvl1pPr marL="342900" indent="-342900" algn="l" rtl="0" eaLnBrk="0" fontAlgn="base" hangingPunct="0">
        <a:spcBef>
          <a:spcPct val="20000"/>
        </a:spcBef>
        <a:spcAft>
          <a:spcPct val="0"/>
        </a:spcAft>
        <a:buClr>
          <a:schemeClr val="tx2"/>
        </a:buClr>
        <a:buChar char="•"/>
        <a:defRPr sz="3200">
          <a:solidFill>
            <a:schemeClr val="tx2"/>
          </a:solidFill>
          <a:effectLst>
            <a:outerShdw blurRad="38100" dist="38100" dir="2700000" algn="tl">
              <a:srgbClr val="000000"/>
            </a:outerShdw>
          </a:effectLst>
          <a:latin typeface="Calibri" pitchFamily="34" charset="0"/>
          <a:ea typeface="+mn-ea"/>
          <a:cs typeface="+mn-cs"/>
        </a:defRPr>
      </a:lvl1pPr>
      <a:lvl2pPr marL="742950" indent="-285750" algn="l" rtl="0" eaLnBrk="0" fontAlgn="base" hangingPunct="0">
        <a:spcBef>
          <a:spcPct val="20000"/>
        </a:spcBef>
        <a:spcAft>
          <a:spcPct val="0"/>
        </a:spcAft>
        <a:buChar char="–"/>
        <a:defRPr sz="2800">
          <a:solidFill>
            <a:schemeClr val="tx2"/>
          </a:solidFill>
          <a:effectLst>
            <a:outerShdw blurRad="38100" dist="38100" dir="2700000" algn="tl">
              <a:srgbClr val="000000"/>
            </a:outerShdw>
          </a:effectLst>
          <a:latin typeface="Calibri" pitchFamily="34" charset="0"/>
          <a:cs typeface="+mn-cs"/>
        </a:defRPr>
      </a:lvl2pPr>
      <a:lvl3pPr marL="1143000" indent="-228600" algn="l" rtl="0" eaLnBrk="0" fontAlgn="base" hangingPunct="0">
        <a:spcBef>
          <a:spcPct val="20000"/>
        </a:spcBef>
        <a:spcAft>
          <a:spcPct val="0"/>
        </a:spcAft>
        <a:buClr>
          <a:schemeClr val="tx2"/>
        </a:buClr>
        <a:buChar char="•"/>
        <a:defRPr sz="2400">
          <a:solidFill>
            <a:schemeClr val="tx2"/>
          </a:solidFill>
          <a:effectLst>
            <a:outerShdw blurRad="38100" dist="38100" dir="2700000" algn="tl">
              <a:srgbClr val="000000"/>
            </a:outerShdw>
          </a:effectLst>
          <a:latin typeface="Calibri" pitchFamily="34" charset="0"/>
          <a:cs typeface="+mn-cs"/>
        </a:defRPr>
      </a:lvl3pPr>
      <a:lvl4pPr marL="1600200" indent="-228600" algn="l" rtl="0" eaLnBrk="0" fontAlgn="base" hangingPunct="0">
        <a:spcBef>
          <a:spcPct val="20000"/>
        </a:spcBef>
        <a:spcAft>
          <a:spcPct val="0"/>
        </a:spcAft>
        <a:buChar char="–"/>
        <a:defRPr sz="2000">
          <a:solidFill>
            <a:schemeClr val="tx2"/>
          </a:solidFill>
          <a:effectLst>
            <a:outerShdw blurRad="38100" dist="38100" dir="2700000" algn="tl">
              <a:srgbClr val="000000"/>
            </a:outerShdw>
          </a:effectLst>
          <a:latin typeface="Calibri" pitchFamily="34" charset="0"/>
          <a:cs typeface="+mn-cs"/>
        </a:defRPr>
      </a:lvl4pPr>
      <a:lvl5pPr marL="2057400" indent="-228600" algn="l" rtl="0" eaLnBrk="0" fontAlgn="base" hangingPunct="0">
        <a:spcBef>
          <a:spcPct val="20000"/>
        </a:spcBef>
        <a:spcAft>
          <a:spcPct val="0"/>
        </a:spcAft>
        <a:buClr>
          <a:schemeClr val="tx2"/>
        </a:buClr>
        <a:buChar char="•"/>
        <a:defRPr sz="2000">
          <a:solidFill>
            <a:schemeClr val="tx2"/>
          </a:solidFill>
          <a:effectLst>
            <a:outerShdw blurRad="38100" dist="38100" dir="2700000" algn="tl">
              <a:srgbClr val="000000"/>
            </a:outerShdw>
          </a:effectLst>
          <a:latin typeface="Calibri" pitchFamily="34" charset="0"/>
          <a:cs typeface="+mn-cs"/>
        </a:defRPr>
      </a:lvl5pPr>
      <a:lvl6pPr marL="2514600" indent="-228600" algn="l" rtl="0" fontAlgn="base">
        <a:spcBef>
          <a:spcPct val="20000"/>
        </a:spcBef>
        <a:spcAft>
          <a:spcPct val="0"/>
        </a:spcAft>
        <a:buClr>
          <a:schemeClr val="tx2"/>
        </a:buClr>
        <a:buChar char="•"/>
        <a:defRPr sz="2000">
          <a:solidFill>
            <a:schemeClr val="tx2"/>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tx2"/>
        </a:buClr>
        <a:buChar char="•"/>
        <a:defRPr sz="2000">
          <a:solidFill>
            <a:schemeClr val="tx2"/>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tx2"/>
        </a:buClr>
        <a:buChar char="•"/>
        <a:defRPr sz="2000">
          <a:solidFill>
            <a:schemeClr val="tx2"/>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tx2"/>
        </a:buClr>
        <a:buChar char="•"/>
        <a:defRPr sz="2000">
          <a:solidFill>
            <a:schemeClr val="tx2"/>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207115-23F2-4FFE-87B4-FBAFB8AB4E92}" type="datetimeFigureOut">
              <a:rPr lang="en-GB" smtClean="0">
                <a:solidFill>
                  <a:prstClr val="black">
                    <a:tint val="75000"/>
                  </a:prstClr>
                </a:solidFill>
              </a:rPr>
              <a:pPr/>
              <a:t>03/11/2016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BFA428-5572-4C2A-AAD9-6CDE5D0D39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5996929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00D4D0-5B99-4438-AE37-F071AF554A79}" type="datetimeFigureOut">
              <a:rPr lang="en-GB" smtClean="0">
                <a:solidFill>
                  <a:prstClr val="black">
                    <a:tint val="75000"/>
                  </a:prstClr>
                </a:solidFill>
              </a:rPr>
              <a:pPr/>
              <a:t>03/11/2016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4C11EE-0572-4CDB-85A9-8A2F3F515E0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5445417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CFBCDC-6C41-4F15-86EB-2BE0750978B9}" type="datetimeFigureOut">
              <a:rPr lang="en-GB" smtClean="0">
                <a:solidFill>
                  <a:prstClr val="black">
                    <a:tint val="75000"/>
                  </a:prstClr>
                </a:solidFill>
              </a:rPr>
              <a:pPr/>
              <a:t>03/11/2016</a:t>
            </a:fld>
            <a:endParaRPr lang="en-GB"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9B1B46-C41E-4CEF-A5BC-091E0387D796}"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53162268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3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5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1.png"/><Relationship Id="rId1" Type="http://schemas.openxmlformats.org/officeDocument/2006/relationships/slideLayout" Target="../slideLayouts/slideLayout11.xml"/></Relationships>
</file>

<file path=ppt/slides/_rels/slide5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6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6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6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6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6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6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6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6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6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6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7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7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7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7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1.xml"/></Relationships>
</file>

<file path=ppt/slides/_rels/slide7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 Id="rId4" Type="http://schemas.openxmlformats.org/officeDocument/2006/relationships/image" Target="../media/image23.png"/></Relationships>
</file>

<file path=ppt/slides/_rels/slide7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7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1.xml"/></Relationships>
</file>

<file path=ppt/slides/_rels/slide7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 Id="rId4" Type="http://schemas.openxmlformats.org/officeDocument/2006/relationships/image" Target="../media/image23.pn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0.xml"/><Relationship Id="rId4" Type="http://schemas.openxmlformats.org/officeDocument/2006/relationships/image" Target="../media/image23.png"/></Relationships>
</file>

<file path=ppt/slides/_rels/slide8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0.xml"/><Relationship Id="rId5" Type="http://schemas.openxmlformats.org/officeDocument/2006/relationships/image" Target="../media/image20.png"/><Relationship Id="rId4" Type="http://schemas.openxmlformats.org/officeDocument/2006/relationships/image" Target="../media/image23.png"/></Relationships>
</file>

<file path=ppt/slides/_rels/slide9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9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3.png"/><Relationship Id="rId1" Type="http://schemas.openxmlformats.org/officeDocument/2006/relationships/slideLayout" Target="../slideLayouts/slideLayout10.xml"/></Relationships>
</file>

<file path=ppt/slides/_rels/slide9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 Id="rId4" Type="http://schemas.openxmlformats.org/officeDocument/2006/relationships/image" Target="../media/image23.png"/></Relationships>
</file>

<file path=ppt/slides/_rels/slide9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9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3.png"/><Relationship Id="rId1" Type="http://schemas.openxmlformats.org/officeDocument/2006/relationships/slideLayout" Target="../slideLayouts/slideLayout10.xml"/></Relationships>
</file>

<file path=ppt/slides/_rels/slide9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 Id="rId4" Type="http://schemas.openxmlformats.org/officeDocument/2006/relationships/image" Target="../media/image23.png"/></Relationships>
</file>

<file path=ppt/slides/_rels/slide9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9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3.png"/><Relationship Id="rId1" Type="http://schemas.openxmlformats.org/officeDocument/2006/relationships/slideLayout" Target="../slideLayouts/slideLayout10.xml"/></Relationships>
</file>

<file path=ppt/slides/_rels/slide9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9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10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3.png"/><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 Id="rId4" Type="http://schemas.openxmlformats.org/officeDocument/2006/relationships/image" Target="../media/image23.png"/></Relationships>
</file>

<file path=ppt/slides/_rels/slide10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0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 Id="rId4" Type="http://schemas.openxmlformats.org/officeDocument/2006/relationships/image" Target="../media/image23.png"/></Relationships>
</file>

<file path=ppt/slides/_rels/slide10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2.pn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4" name="Picture 4" descr="C:\Users\Roger.Bird\Desktop\Big Maths Characters 2013\Count_Fourway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53392" y="4149080"/>
            <a:ext cx="2016224" cy="2850626"/>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ular Callout 4"/>
          <p:cNvSpPr/>
          <p:nvPr/>
        </p:nvSpPr>
        <p:spPr bwMode="auto">
          <a:xfrm>
            <a:off x="3347864" y="836712"/>
            <a:ext cx="5184576" cy="3135206"/>
          </a:xfrm>
          <a:prstGeom prst="wedgeRoundRectCallout">
            <a:avLst>
              <a:gd name="adj1" fmla="val -48347"/>
              <a:gd name="adj2" fmla="val 70666"/>
              <a:gd name="adj3" fmla="val 16667"/>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4400" b="1" i="0" u="none" strike="noStrike" cap="none" normalizeH="0" baseline="0" dirty="0" smtClean="0">
                <a:ln>
                  <a:noFill/>
                </a:ln>
                <a:solidFill>
                  <a:schemeClr val="bg2"/>
                </a:solidFill>
                <a:effectLst/>
                <a:latin typeface="Segoe Print" panose="02000600000000000000" pitchFamily="2" charset="0"/>
              </a:rPr>
              <a:t>Using </a:t>
            </a:r>
          </a:p>
          <a:p>
            <a:pPr marL="0" marR="0" indent="0" algn="ctr" defTabSz="914400" rtl="0" eaLnBrk="0" fontAlgn="base" latinLnBrk="0" hangingPunct="0">
              <a:lnSpc>
                <a:spcPct val="100000"/>
              </a:lnSpc>
              <a:spcBef>
                <a:spcPct val="0"/>
              </a:spcBef>
              <a:spcAft>
                <a:spcPct val="0"/>
              </a:spcAft>
              <a:buClrTx/>
              <a:buSzTx/>
              <a:buFontTx/>
              <a:buNone/>
              <a:tabLst/>
            </a:pPr>
            <a:r>
              <a:rPr kumimoji="0" lang="en-GB" sz="4400" b="1" i="0" u="none" strike="noStrike" cap="none" normalizeH="0" baseline="0" dirty="0" smtClean="0">
                <a:ln>
                  <a:noFill/>
                </a:ln>
                <a:solidFill>
                  <a:schemeClr val="bg2"/>
                </a:solidFill>
                <a:effectLst/>
                <a:latin typeface="Segoe Print" panose="02000600000000000000" pitchFamily="2" charset="0"/>
              </a:rPr>
              <a:t>Target Boards </a:t>
            </a:r>
          </a:p>
          <a:p>
            <a:pPr marL="0" marR="0" indent="0" algn="ctr" defTabSz="914400" rtl="0" eaLnBrk="0" fontAlgn="base" latinLnBrk="0" hangingPunct="0">
              <a:lnSpc>
                <a:spcPct val="100000"/>
              </a:lnSpc>
              <a:spcBef>
                <a:spcPct val="0"/>
              </a:spcBef>
              <a:spcAft>
                <a:spcPct val="0"/>
              </a:spcAft>
              <a:buClrTx/>
              <a:buSzTx/>
              <a:buFontTx/>
              <a:buNone/>
              <a:tabLst/>
            </a:pPr>
            <a:r>
              <a:rPr kumimoji="0" lang="en-GB" sz="4400" b="1" i="0" u="none" strike="noStrike" cap="none" normalizeH="0" baseline="0" dirty="0" smtClean="0">
                <a:ln>
                  <a:noFill/>
                </a:ln>
                <a:solidFill>
                  <a:schemeClr val="bg2"/>
                </a:solidFill>
                <a:effectLst/>
                <a:latin typeface="Segoe Print" panose="02000600000000000000" pitchFamily="2" charset="0"/>
              </a:rPr>
              <a:t>in </a:t>
            </a:r>
          </a:p>
          <a:p>
            <a:pPr marL="0" marR="0" indent="0" algn="ctr" defTabSz="914400" rtl="0" eaLnBrk="0" fontAlgn="base" latinLnBrk="0" hangingPunct="0">
              <a:lnSpc>
                <a:spcPct val="100000"/>
              </a:lnSpc>
              <a:spcBef>
                <a:spcPct val="0"/>
              </a:spcBef>
              <a:spcAft>
                <a:spcPct val="0"/>
              </a:spcAft>
              <a:buClrTx/>
              <a:buSzTx/>
              <a:buFontTx/>
              <a:buNone/>
              <a:tabLst/>
            </a:pPr>
            <a:r>
              <a:rPr kumimoji="0" lang="en-GB" sz="4400" b="1" i="0" u="none" strike="noStrike" cap="none" normalizeH="0" baseline="0" dirty="0" smtClean="0">
                <a:ln>
                  <a:noFill/>
                </a:ln>
                <a:solidFill>
                  <a:schemeClr val="bg2"/>
                </a:solidFill>
                <a:effectLst/>
                <a:latin typeface="Segoe Print" panose="02000600000000000000" pitchFamily="2" charset="0"/>
              </a:rPr>
              <a:t>Big Maths</a:t>
            </a:r>
          </a:p>
        </p:txBody>
      </p:sp>
      <p:sp>
        <p:nvSpPr>
          <p:cNvPr id="6" name="Rectangle 5"/>
          <p:cNvSpPr/>
          <p:nvPr/>
        </p:nvSpPr>
        <p:spPr bwMode="auto">
          <a:xfrm>
            <a:off x="4788024" y="5805264"/>
            <a:ext cx="4176464" cy="792088"/>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3600" b="0" i="0" u="none" strike="noStrike" cap="none" normalizeH="0" baseline="0" dirty="0" smtClean="0">
                <a:ln>
                  <a:noFill/>
                </a:ln>
                <a:solidFill>
                  <a:schemeClr val="tx1"/>
                </a:solidFill>
                <a:effectLst/>
                <a:latin typeface="Segoe Print" panose="02000600000000000000" pitchFamily="2" charset="0"/>
              </a:rPr>
              <a:t>EYFS Version</a:t>
            </a:r>
          </a:p>
        </p:txBody>
      </p:sp>
    </p:spTree>
    <p:extLst>
      <p:ext uri="{BB962C8B-B14F-4D97-AF65-F5344CB8AC3E}">
        <p14:creationId xmlns:p14="http://schemas.microsoft.com/office/powerpoint/2010/main" val="37765755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88640"/>
            <a:ext cx="8928992" cy="6552728"/>
          </a:xfrm>
        </p:spPr>
        <p:txBody>
          <a:bodyPr>
            <a:normAutofit/>
          </a:bodyPr>
          <a:lstStyle/>
          <a:p>
            <a:pPr lvl="0" algn="l"/>
            <a:r>
              <a:rPr lang="en-GB" sz="1400" b="1" dirty="0" smtClean="0">
                <a:latin typeface="Tempus Sans ITC" pitchFamily="82" charset="0"/>
              </a:rPr>
              <a:t/>
            </a:r>
            <a:br>
              <a:rPr lang="en-GB" sz="1400" b="1" dirty="0" smtClean="0">
                <a:latin typeface="Tempus Sans ITC" pitchFamily="82" charset="0"/>
              </a:rPr>
            </a:br>
            <a:r>
              <a:rPr lang="en-GB" sz="1400" b="1" dirty="0">
                <a:latin typeface="Tempus Sans ITC" pitchFamily="82" charset="0"/>
              </a:rPr>
              <a:t/>
            </a:r>
            <a:br>
              <a:rPr lang="en-GB" sz="1400" b="1" dirty="0">
                <a:latin typeface="Tempus Sans ITC" pitchFamily="82" charset="0"/>
              </a:rPr>
            </a:br>
            <a:r>
              <a:rPr lang="en-GB" sz="1400" b="1" dirty="0" smtClean="0">
                <a:latin typeface="Tempus Sans ITC" pitchFamily="82" charset="0"/>
              </a:rPr>
              <a:t/>
            </a:r>
            <a:br>
              <a:rPr lang="en-GB" sz="1400" b="1" dirty="0" smtClean="0">
                <a:latin typeface="Tempus Sans ITC" pitchFamily="82" charset="0"/>
              </a:rPr>
            </a:br>
            <a:r>
              <a:rPr lang="en-GB" sz="1400" b="1" dirty="0">
                <a:latin typeface="Tempus Sans ITC" pitchFamily="82" charset="0"/>
              </a:rPr>
              <a:t/>
            </a:r>
            <a:br>
              <a:rPr lang="en-GB" sz="1400" b="1" dirty="0">
                <a:latin typeface="Tempus Sans ITC" pitchFamily="82" charset="0"/>
              </a:rPr>
            </a:br>
            <a:r>
              <a:rPr lang="en-GB" sz="1400" b="1" dirty="0" smtClean="0">
                <a:latin typeface="Tempus Sans ITC" pitchFamily="82" charset="0"/>
              </a:rPr>
              <a:t/>
            </a:r>
            <a:br>
              <a:rPr lang="en-GB" sz="1400" b="1" dirty="0" smtClean="0">
                <a:latin typeface="Tempus Sans ITC" pitchFamily="82" charset="0"/>
              </a:rPr>
            </a:br>
            <a:r>
              <a:rPr lang="en-GB" sz="1400" b="1" dirty="0" smtClean="0">
                <a:latin typeface="Tempus Sans ITC" pitchFamily="82" charset="0"/>
              </a:rPr>
              <a:t>EYFS Target Boards: Teacher's Notes</a:t>
            </a:r>
            <a:br>
              <a:rPr lang="en-GB" sz="1400" b="1" dirty="0" smtClean="0">
                <a:latin typeface="Tempus Sans ITC" pitchFamily="82" charset="0"/>
              </a:rPr>
            </a:br>
            <a:r>
              <a:rPr lang="en-GB" sz="1050" u="sng" dirty="0">
                <a:latin typeface="Tempus Sans ITC" pitchFamily="82" charset="0"/>
              </a:rPr>
              <a:t>Introduction</a:t>
            </a:r>
            <a:r>
              <a:rPr lang="en-GB" sz="1100" dirty="0"/>
              <a:t/>
            </a:r>
            <a:br>
              <a:rPr lang="en-GB" sz="1100" dirty="0"/>
            </a:br>
            <a:r>
              <a:rPr lang="en-GB" sz="1100" dirty="0">
                <a:latin typeface="Tempus Sans ITC" pitchFamily="82" charset="0"/>
              </a:rPr>
              <a:t>Target Boards are an extremely effective resource for developing children’s mental agility –helping to develop their enjoyment of ‘playing with numbers’ - and in improving their counting skills and also their confidence in using a range of mathematical vocabulary. They are simple to use and yet very versatile. Target Boards are just a collection of </a:t>
            </a:r>
            <a:r>
              <a:rPr lang="en-GB" sz="1100" dirty="0" smtClean="0">
                <a:latin typeface="Tempus Sans ITC" pitchFamily="82" charset="0"/>
              </a:rPr>
              <a:t>numbers or shapes </a:t>
            </a:r>
            <a:r>
              <a:rPr lang="en-GB" sz="1100" dirty="0">
                <a:latin typeface="Tempus Sans ITC" pitchFamily="82" charset="0"/>
              </a:rPr>
              <a:t>on grids of different </a:t>
            </a:r>
            <a:r>
              <a:rPr lang="en-GB" sz="1100" dirty="0" smtClean="0">
                <a:latin typeface="Tempus Sans ITC" pitchFamily="82" charset="0"/>
              </a:rPr>
              <a:t>sizes</a:t>
            </a:r>
            <a:r>
              <a:rPr lang="en-GB" sz="1100" dirty="0">
                <a:latin typeface="Tempus Sans ITC" pitchFamily="82" charset="0"/>
              </a:rPr>
              <a:t>. Teachers can design their own boards but there is also a </a:t>
            </a:r>
            <a:r>
              <a:rPr lang="en-GB" sz="1100" dirty="0" smtClean="0">
                <a:latin typeface="Tempus Sans ITC" pitchFamily="82" charset="0"/>
              </a:rPr>
              <a:t>starter set </a:t>
            </a:r>
            <a:r>
              <a:rPr lang="en-GB" sz="1100" dirty="0">
                <a:latin typeface="Tempus Sans ITC" pitchFamily="82" charset="0"/>
              </a:rPr>
              <a:t>of animated </a:t>
            </a:r>
            <a:r>
              <a:rPr lang="en-GB" sz="1100" dirty="0" smtClean="0">
                <a:latin typeface="Tempus Sans ITC" pitchFamily="82" charset="0"/>
              </a:rPr>
              <a:t>boards presented as PowerPoint slides. </a:t>
            </a:r>
            <a:r>
              <a:rPr lang="en-GB" sz="1100" dirty="0">
                <a:latin typeface="Tempus Sans ITC" pitchFamily="82" charset="0"/>
              </a:rPr>
              <a:t>There are versions also available for KS1, KS2 and KS3. They can be used successfully alongside resources such as counting sticks, number tracks or lines and washing lines. An accompanying resource </a:t>
            </a:r>
            <a:r>
              <a:rPr lang="en-GB" sz="1100" dirty="0" smtClean="0">
                <a:latin typeface="Tempus Sans ITC" pitchFamily="82" charset="0"/>
              </a:rPr>
              <a:t>- Developing </a:t>
            </a:r>
            <a:r>
              <a:rPr lang="en-GB" sz="1100" dirty="0">
                <a:latin typeface="Tempus Sans ITC" pitchFamily="82" charset="0"/>
              </a:rPr>
              <a:t>Mathematical Language Labels – provides ideas for questions for Target Boards and washing lines. These questions provide an opportunity for children to communicate their reasoning and justify their answers</a:t>
            </a:r>
            <a:r>
              <a:rPr lang="en-GB" sz="1100" dirty="0" smtClean="0">
                <a:latin typeface="Tempus Sans ITC" pitchFamily="82" charset="0"/>
              </a:rPr>
              <a:t>.</a:t>
            </a:r>
            <a:br>
              <a:rPr lang="en-GB" sz="1100" dirty="0" smtClean="0">
                <a:latin typeface="Tempus Sans ITC" pitchFamily="82" charset="0"/>
              </a:rPr>
            </a:br>
            <a:r>
              <a:rPr lang="en-GB" sz="1100" dirty="0" smtClean="0">
                <a:latin typeface="Tempus Sans ITC" pitchFamily="82" charset="0"/>
              </a:rPr>
              <a:t/>
            </a:r>
            <a:br>
              <a:rPr lang="en-GB" sz="1100" dirty="0" smtClean="0">
                <a:latin typeface="Tempus Sans ITC" pitchFamily="82" charset="0"/>
              </a:rPr>
            </a:br>
            <a:r>
              <a:rPr lang="en-GB" sz="1100" b="1" dirty="0" smtClean="0">
                <a:latin typeface="Tempus Sans ITC" pitchFamily="82" charset="0"/>
              </a:rPr>
              <a:t>Examples (Using </a:t>
            </a:r>
            <a:r>
              <a:rPr lang="en-GB" sz="1100" b="1" dirty="0">
                <a:latin typeface="Tempus Sans ITC" pitchFamily="82" charset="0"/>
              </a:rPr>
              <a:t>grids of different sizes, ‘mixed-up’ numbers</a:t>
            </a:r>
            <a:r>
              <a:rPr lang="en-GB" sz="1100" b="1" dirty="0" smtClean="0">
                <a:latin typeface="Tempus Sans ITC" pitchFamily="82" charset="0"/>
              </a:rPr>
              <a:t>)</a:t>
            </a:r>
            <a:r>
              <a:rPr lang="en-GB" sz="1100" dirty="0" smtClean="0">
                <a:latin typeface="Tempus Sans ITC" pitchFamily="82" charset="0"/>
              </a:rPr>
              <a:t/>
            </a:r>
            <a:br>
              <a:rPr lang="en-GB" sz="1100" dirty="0" smtClean="0">
                <a:latin typeface="Tempus Sans ITC" pitchFamily="82" charset="0"/>
              </a:rPr>
            </a:br>
            <a:r>
              <a:rPr lang="en-GB" sz="1100" dirty="0" smtClean="0">
                <a:latin typeface="Tempus Sans ITC" pitchFamily="82" charset="0"/>
              </a:rPr>
              <a:t> 		</a:t>
            </a:r>
            <a:br>
              <a:rPr lang="en-GB" sz="1100" dirty="0" smtClean="0">
                <a:latin typeface="Tempus Sans ITC" pitchFamily="82" charset="0"/>
              </a:rPr>
            </a:br>
            <a:r>
              <a:rPr lang="en-GB" sz="1100" dirty="0">
                <a:latin typeface="Tempus Sans ITC" pitchFamily="82" charset="0"/>
              </a:rPr>
              <a:t>	</a:t>
            </a:r>
            <a:r>
              <a:rPr lang="en-GB" sz="1100" dirty="0" smtClean="0">
                <a:latin typeface="Tempus Sans ITC" pitchFamily="82" charset="0"/>
              </a:rPr>
              <a:t>	Who </a:t>
            </a:r>
            <a:r>
              <a:rPr lang="en-GB" sz="1100" dirty="0">
                <a:latin typeface="Tempus Sans ITC" pitchFamily="82" charset="0"/>
              </a:rPr>
              <a:t>can read out the numbers in the first/second/third ……. /last line (or row)?</a:t>
            </a:r>
            <a:br>
              <a:rPr lang="en-GB" sz="1100" dirty="0">
                <a:latin typeface="Tempus Sans ITC" pitchFamily="82" charset="0"/>
              </a:rPr>
            </a:br>
            <a:r>
              <a:rPr lang="en-GB" sz="1100" dirty="0" smtClean="0">
                <a:latin typeface="Tempus Sans ITC" pitchFamily="82" charset="0"/>
              </a:rPr>
              <a:t>		Look </a:t>
            </a:r>
            <a:r>
              <a:rPr lang="en-GB" sz="1100" dirty="0">
                <a:latin typeface="Tempus Sans ITC" pitchFamily="82" charset="0"/>
              </a:rPr>
              <a:t>at the first line. Who can point to the smallest number? What about the biggest number? </a:t>
            </a:r>
            <a:r>
              <a:rPr lang="en-GB" sz="1100" dirty="0" smtClean="0">
                <a:latin typeface="Tempus Sans ITC" pitchFamily="82" charset="0"/>
              </a:rPr>
              <a:t/>
            </a:r>
            <a:br>
              <a:rPr lang="en-GB" sz="1100" dirty="0" smtClean="0">
                <a:latin typeface="Tempus Sans ITC" pitchFamily="82" charset="0"/>
              </a:rPr>
            </a:br>
            <a:r>
              <a:rPr lang="en-GB" sz="1100" dirty="0" smtClean="0">
                <a:latin typeface="Tempus Sans ITC" pitchFamily="82" charset="0"/>
              </a:rPr>
              <a:t>		Look </a:t>
            </a:r>
            <a:r>
              <a:rPr lang="en-GB" sz="1100" dirty="0">
                <a:latin typeface="Tempus Sans ITC" pitchFamily="82" charset="0"/>
              </a:rPr>
              <a:t>at the second line. Who can put the numbers in order? Start with the smallest. Which numbers </a:t>
            </a:r>
            <a:r>
              <a:rPr lang="en-GB" sz="1100" dirty="0" smtClean="0">
                <a:latin typeface="Tempus Sans ITC" pitchFamily="82" charset="0"/>
              </a:rPr>
              <a:t>			are </a:t>
            </a:r>
            <a:r>
              <a:rPr lang="en-GB" sz="1100" dirty="0">
                <a:latin typeface="Tempus Sans ITC" pitchFamily="82" charset="0"/>
              </a:rPr>
              <a:t>missing</a:t>
            </a:r>
            <a:r>
              <a:rPr lang="en-GB" sz="1100" dirty="0" smtClean="0">
                <a:latin typeface="Tempus Sans ITC" pitchFamily="82" charset="0"/>
              </a:rPr>
              <a:t>? Which row/column will I find the number …?</a:t>
            </a:r>
            <a:r>
              <a:rPr lang="en-GB" sz="1100" dirty="0">
                <a:latin typeface="Tempus Sans ITC" pitchFamily="82" charset="0"/>
              </a:rPr>
              <a:t/>
            </a:r>
            <a:br>
              <a:rPr lang="en-GB" sz="1100" dirty="0">
                <a:latin typeface="Tempus Sans ITC" pitchFamily="82" charset="0"/>
              </a:rPr>
            </a:br>
            <a:r>
              <a:rPr lang="en-GB" sz="1100" dirty="0" smtClean="0">
                <a:latin typeface="Tempus Sans ITC" pitchFamily="82" charset="0"/>
              </a:rPr>
              <a:t>		Look </a:t>
            </a:r>
            <a:r>
              <a:rPr lang="en-GB" sz="1100" dirty="0">
                <a:latin typeface="Tempus Sans ITC" pitchFamily="82" charset="0"/>
              </a:rPr>
              <a:t>at the second line. Which numbers are more than ten? Which numbers are less than ten</a:t>
            </a:r>
            <a:r>
              <a:rPr lang="en-GB" sz="1100" dirty="0" smtClean="0">
                <a:latin typeface="Tempus Sans ITC" pitchFamily="82" charset="0"/>
              </a:rPr>
              <a:t>?</a:t>
            </a:r>
            <a:r>
              <a:rPr lang="en-GB" sz="1050" dirty="0" smtClean="0">
                <a:latin typeface="Tempus Sans ITC" pitchFamily="82" charset="0"/>
              </a:rPr>
              <a:t/>
            </a:r>
            <a:br>
              <a:rPr lang="en-GB" sz="1050" dirty="0" smtClean="0">
                <a:latin typeface="Tempus Sans ITC" pitchFamily="82" charset="0"/>
              </a:rPr>
            </a:br>
            <a:r>
              <a:rPr lang="en-GB" sz="1050" dirty="0" smtClean="0">
                <a:latin typeface="Tempus Sans ITC" pitchFamily="82" charset="0"/>
              </a:rPr>
              <a:t/>
            </a:r>
            <a:br>
              <a:rPr lang="en-GB" sz="1050" dirty="0" smtClean="0">
                <a:latin typeface="Tempus Sans ITC" pitchFamily="82" charset="0"/>
              </a:rPr>
            </a:br>
            <a:r>
              <a:rPr lang="en-GB" sz="1050" dirty="0" smtClean="0">
                <a:latin typeface="Tempus Sans ITC" pitchFamily="82" charset="0"/>
              </a:rPr>
              <a:t>		</a:t>
            </a:r>
            <a:br>
              <a:rPr lang="en-GB" sz="1050" dirty="0" smtClean="0">
                <a:latin typeface="Tempus Sans ITC" pitchFamily="82" charset="0"/>
              </a:rPr>
            </a:br>
            <a:r>
              <a:rPr lang="en-GB" sz="1050" dirty="0" smtClean="0">
                <a:latin typeface="Tempus Sans ITC" pitchFamily="82" charset="0"/>
              </a:rPr>
              <a:t>		</a:t>
            </a:r>
            <a:r>
              <a:rPr lang="en-GB" sz="1100" dirty="0" smtClean="0">
                <a:latin typeface="Tempus Sans ITC" pitchFamily="82" charset="0"/>
              </a:rPr>
              <a:t>Point </a:t>
            </a:r>
            <a:r>
              <a:rPr lang="en-GB" sz="1100" dirty="0">
                <a:latin typeface="Tempus Sans ITC" pitchFamily="82" charset="0"/>
              </a:rPr>
              <a:t>to the numbers on the grid in order starting with the smallest. Say the numbers aloud.</a:t>
            </a:r>
            <a:br>
              <a:rPr lang="en-GB" sz="1100" dirty="0">
                <a:latin typeface="Tempus Sans ITC" pitchFamily="82" charset="0"/>
              </a:rPr>
            </a:br>
            <a:r>
              <a:rPr lang="en-GB" sz="1100" dirty="0" smtClean="0">
                <a:latin typeface="Tempus Sans ITC" pitchFamily="82" charset="0"/>
              </a:rPr>
              <a:t>		Read the numbers starting from one corner and moving around the 3x3 grid in different ways.</a:t>
            </a:r>
            <a:br>
              <a:rPr lang="en-GB" sz="1100" dirty="0" smtClean="0">
                <a:latin typeface="Tempus Sans ITC" pitchFamily="82" charset="0"/>
              </a:rPr>
            </a:br>
            <a:r>
              <a:rPr lang="en-GB" sz="1100" dirty="0">
                <a:latin typeface="Tempus Sans ITC" pitchFamily="82" charset="0"/>
              </a:rPr>
              <a:t>	</a:t>
            </a:r>
            <a:r>
              <a:rPr lang="en-GB" sz="1100" dirty="0" smtClean="0">
                <a:latin typeface="Tempus Sans ITC" pitchFamily="82" charset="0"/>
              </a:rPr>
              <a:t>	What is one more/one less than each number?</a:t>
            </a:r>
            <a:br>
              <a:rPr lang="en-GB" sz="1100" dirty="0" smtClean="0">
                <a:latin typeface="Tempus Sans ITC" pitchFamily="82" charset="0"/>
              </a:rPr>
            </a:br>
            <a:r>
              <a:rPr lang="en-GB" sz="1100" dirty="0">
                <a:latin typeface="Tempus Sans ITC" pitchFamily="82" charset="0"/>
              </a:rPr>
              <a:t>	</a:t>
            </a:r>
            <a:r>
              <a:rPr lang="en-GB" sz="1100" dirty="0" smtClean="0">
                <a:latin typeface="Tempus Sans ITC" pitchFamily="82" charset="0"/>
              </a:rPr>
              <a:t>	Point to a number – what is the missing piece to make 10? In Big Maths we call these ‘Jigsaw Numbers’.</a:t>
            </a:r>
            <a:br>
              <a:rPr lang="en-GB" sz="1100" dirty="0" smtClean="0">
                <a:latin typeface="Tempus Sans ITC" pitchFamily="82" charset="0"/>
              </a:rPr>
            </a:br>
            <a:r>
              <a:rPr lang="en-GB" sz="1100" dirty="0" smtClean="0">
                <a:latin typeface="Tempus Sans ITC" pitchFamily="82" charset="0"/>
              </a:rPr>
              <a:t>		Double each number. Halve each number.</a:t>
            </a:r>
            <a:br>
              <a:rPr lang="en-GB" sz="1100" dirty="0" smtClean="0">
                <a:latin typeface="Tempus Sans ITC" pitchFamily="82" charset="0"/>
              </a:rPr>
            </a:br>
            <a:r>
              <a:rPr lang="en-GB" sz="1100" dirty="0">
                <a:latin typeface="Tempus Sans ITC" pitchFamily="82" charset="0"/>
              </a:rPr>
              <a:t>	</a:t>
            </a:r>
            <a:r>
              <a:rPr lang="en-GB" sz="1100" dirty="0" smtClean="0">
                <a:latin typeface="Tempus Sans ITC" pitchFamily="82" charset="0"/>
              </a:rPr>
              <a:t>	Choose any row or column and put the numbers in order starting with the smallest</a:t>
            </a:r>
            <a:r>
              <a:rPr lang="en-GB" sz="1400" dirty="0"/>
              <a:t/>
            </a:r>
            <a:br>
              <a:rPr lang="en-GB" sz="1400" dirty="0"/>
            </a:br>
            <a:r>
              <a:rPr lang="en-GB" sz="1400" dirty="0"/>
              <a:t/>
            </a:r>
            <a:br>
              <a:rPr lang="en-GB" sz="1400" dirty="0"/>
            </a:br>
            <a:r>
              <a:rPr lang="en-GB" sz="1400" dirty="0" smtClean="0"/>
              <a:t>		</a:t>
            </a:r>
            <a:r>
              <a:rPr lang="en-GB" sz="1100" dirty="0">
                <a:latin typeface="Tempus Sans ITC" pitchFamily="82" charset="0"/>
              </a:rPr>
              <a:t>Read the numbers starting from one corner and moving around the </a:t>
            </a:r>
            <a:r>
              <a:rPr lang="en-GB" sz="1100" dirty="0" smtClean="0">
                <a:latin typeface="Tempus Sans ITC" pitchFamily="82" charset="0"/>
              </a:rPr>
              <a:t>3x4 </a:t>
            </a:r>
            <a:r>
              <a:rPr lang="en-GB" sz="1100" dirty="0">
                <a:latin typeface="Tempus Sans ITC" pitchFamily="82" charset="0"/>
              </a:rPr>
              <a:t>grid in different ways.</a:t>
            </a:r>
            <a:r>
              <a:rPr lang="en-GB" sz="1400" dirty="0">
                <a:latin typeface="Tempus Sans ITC" pitchFamily="82" charset="0"/>
              </a:rPr>
              <a:t/>
            </a:r>
            <a:br>
              <a:rPr lang="en-GB" sz="1400" dirty="0">
                <a:latin typeface="Tempus Sans ITC" pitchFamily="82" charset="0"/>
              </a:rPr>
            </a:br>
            <a:r>
              <a:rPr lang="en-GB" sz="1400" dirty="0" smtClean="0">
                <a:latin typeface="Tempus Sans ITC" pitchFamily="82" charset="0"/>
              </a:rPr>
              <a:t>		</a:t>
            </a:r>
            <a:r>
              <a:rPr lang="en-GB" sz="1100" dirty="0" smtClean="0">
                <a:latin typeface="Tempus Sans ITC" pitchFamily="82" charset="0"/>
              </a:rPr>
              <a:t>Choose </a:t>
            </a:r>
            <a:r>
              <a:rPr lang="en-GB" sz="1100" dirty="0">
                <a:latin typeface="Tempus Sans ITC" pitchFamily="82" charset="0"/>
              </a:rPr>
              <a:t>any row or column and put the numbers in order starting with the </a:t>
            </a:r>
            <a:r>
              <a:rPr lang="en-GB" sz="1100" dirty="0" smtClean="0">
                <a:latin typeface="Tempus Sans ITC" pitchFamily="82" charset="0"/>
              </a:rPr>
              <a:t>smallest</a:t>
            </a:r>
            <a:br>
              <a:rPr lang="en-GB" sz="1100" dirty="0" smtClean="0">
                <a:latin typeface="Tempus Sans ITC" pitchFamily="82" charset="0"/>
              </a:rPr>
            </a:br>
            <a:r>
              <a:rPr lang="en-GB" sz="1100" dirty="0" smtClean="0">
                <a:latin typeface="Tempus Sans ITC" pitchFamily="82" charset="0"/>
              </a:rPr>
              <a:t>		Choose a number, count forwards and backwards in multiples of 10 from this number.</a:t>
            </a:r>
            <a:br>
              <a:rPr lang="en-GB" sz="1100" dirty="0" smtClean="0">
                <a:latin typeface="Tempus Sans ITC" pitchFamily="82" charset="0"/>
              </a:rPr>
            </a:br>
            <a:r>
              <a:rPr lang="en-GB" sz="1100" dirty="0">
                <a:latin typeface="Tempus Sans ITC" pitchFamily="82" charset="0"/>
              </a:rPr>
              <a:t>	</a:t>
            </a:r>
            <a:r>
              <a:rPr lang="en-GB" sz="1100" dirty="0" smtClean="0">
                <a:latin typeface="Tempus Sans ITC" pitchFamily="82" charset="0"/>
              </a:rPr>
              <a:t>	Count on from any multiple of ten in steps of one.</a:t>
            </a:r>
            <a:br>
              <a:rPr lang="en-GB" sz="1100" dirty="0" smtClean="0">
                <a:latin typeface="Tempus Sans ITC" pitchFamily="82" charset="0"/>
              </a:rPr>
            </a:br>
            <a:r>
              <a:rPr lang="en-GB" sz="1100" dirty="0">
                <a:latin typeface="Tempus Sans ITC" pitchFamily="82" charset="0"/>
              </a:rPr>
              <a:t>	</a:t>
            </a:r>
            <a:r>
              <a:rPr lang="en-GB" sz="1100" dirty="0" smtClean="0">
                <a:latin typeface="Tempus Sans ITC" pitchFamily="82" charset="0"/>
              </a:rPr>
              <a:t>	Choose a number. How many tens?</a:t>
            </a:r>
            <a:endParaRPr lang="en-GB" sz="1100" b="1" dirty="0">
              <a:latin typeface="Tempus Sans ITC" pitchFamily="82" charset="0"/>
            </a:endParaRPr>
          </a:p>
        </p:txBody>
      </p:sp>
      <p:grpSp>
        <p:nvGrpSpPr>
          <p:cNvPr id="9" name="Group 8"/>
          <p:cNvGrpSpPr/>
          <p:nvPr/>
        </p:nvGrpSpPr>
        <p:grpSpPr>
          <a:xfrm>
            <a:off x="386384" y="166961"/>
            <a:ext cx="8043942" cy="1109034"/>
            <a:chOff x="107504" y="69491"/>
            <a:chExt cx="8403165" cy="1158562"/>
          </a:xfrm>
        </p:grpSpPr>
        <p:pic>
          <p:nvPicPr>
            <p:cNvPr id="3" name="Picture 2"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504" y="69491"/>
              <a:ext cx="1512168" cy="1123941"/>
            </a:xfrm>
            <a:prstGeom prst="rect">
              <a:avLst/>
            </a:prstGeom>
          </p:spPr>
        </p:pic>
        <p:pic>
          <p:nvPicPr>
            <p:cNvPr id="4" name="Picture 3"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83519" y="69491"/>
              <a:ext cx="1514565" cy="1123941"/>
            </a:xfrm>
            <a:prstGeom prst="rect">
              <a:avLst/>
            </a:prstGeom>
          </p:spPr>
        </p:pic>
        <p:pic>
          <p:nvPicPr>
            <p:cNvPr id="6" name="Picture 5" descr="Screen Clippi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76425" y="69491"/>
              <a:ext cx="1546385" cy="1158562"/>
            </a:xfrm>
            <a:prstGeom prst="rect">
              <a:avLst/>
            </a:prstGeom>
          </p:spPr>
        </p:pic>
        <p:pic>
          <p:nvPicPr>
            <p:cNvPr id="8" name="Picture 7" descr="Screen Clippi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01151" y="73239"/>
              <a:ext cx="1509518" cy="1136946"/>
            </a:xfrm>
            <a:prstGeom prst="rect">
              <a:avLst/>
            </a:prstGeom>
          </p:spPr>
        </p:pic>
      </p:grpSp>
      <p:pic>
        <p:nvPicPr>
          <p:cNvPr id="10" name="Picture 9" descr="Screen Clippi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5536" y="3356992"/>
            <a:ext cx="1257048" cy="942284"/>
          </a:xfrm>
          <a:prstGeom prst="rect">
            <a:avLst/>
          </a:prstGeom>
        </p:spPr>
      </p:pic>
      <p:pic>
        <p:nvPicPr>
          <p:cNvPr id="12" name="Picture 11" descr="Screen Clippi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5304" y="4581128"/>
            <a:ext cx="1257049" cy="942289"/>
          </a:xfrm>
          <a:prstGeom prst="rect">
            <a:avLst/>
          </a:prstGeom>
        </p:spPr>
      </p:pic>
      <p:pic>
        <p:nvPicPr>
          <p:cNvPr id="13" name="Picture 12" descr="Screen Clippin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4341" y="5782775"/>
            <a:ext cx="1268011" cy="958593"/>
          </a:xfrm>
          <a:prstGeom prst="rect">
            <a:avLst/>
          </a:prstGeom>
        </p:spPr>
      </p:pic>
    </p:spTree>
    <p:extLst>
      <p:ext uri="{BB962C8B-B14F-4D97-AF65-F5344CB8AC3E}">
        <p14:creationId xmlns:p14="http://schemas.microsoft.com/office/powerpoint/2010/main" val="41429782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4146" y="116632"/>
            <a:ext cx="8879854" cy="6741368"/>
          </a:xfrm>
        </p:spPr>
        <p:txBody>
          <a:bodyPr>
            <a:normAutofit fontScale="40000" lnSpcReduction="20000"/>
          </a:bodyPr>
          <a:lstStyle/>
          <a:p>
            <a:pPr marL="0" indent="0">
              <a:buNone/>
            </a:pPr>
            <a:endParaRPr lang="en-GB" sz="3400" b="1" u="sng" dirty="0" smtClean="0">
              <a:latin typeface="Tempus Sans ITC" pitchFamily="82" charset="0"/>
            </a:endParaRPr>
          </a:p>
          <a:p>
            <a:pPr marL="0" indent="0">
              <a:buNone/>
            </a:pPr>
            <a:r>
              <a:rPr lang="en-GB" sz="3400" b="1" dirty="0" smtClean="0">
                <a:latin typeface="Tempus Sans ITC" pitchFamily="82" charset="0"/>
              </a:rPr>
              <a:t>		</a:t>
            </a:r>
          </a:p>
          <a:p>
            <a:pPr marL="0" indent="0">
              <a:buNone/>
            </a:pPr>
            <a:r>
              <a:rPr lang="en-GB" sz="3400" dirty="0" smtClean="0">
                <a:latin typeface="Tempus Sans ITC" pitchFamily="82" charset="0"/>
              </a:rPr>
              <a:t>		</a:t>
            </a:r>
          </a:p>
          <a:p>
            <a:pPr marL="0" indent="0">
              <a:buNone/>
            </a:pPr>
            <a:r>
              <a:rPr lang="en-GB" sz="3400" dirty="0" smtClean="0">
                <a:latin typeface="Tempus Sans ITC" pitchFamily="82" charset="0"/>
              </a:rPr>
              <a:t>		</a:t>
            </a:r>
            <a:endParaRPr lang="en-GB" sz="2300" b="1" u="sng" dirty="0" smtClean="0">
              <a:latin typeface="Tempus Sans ITC" pitchFamily="82" charset="0"/>
            </a:endParaRPr>
          </a:p>
          <a:p>
            <a:pPr marL="0" indent="0">
              <a:buNone/>
            </a:pPr>
            <a:endParaRPr lang="en-GB" sz="3400" b="1" u="sng" dirty="0" smtClean="0">
              <a:latin typeface="Tempus Sans ITC" pitchFamily="82" charset="0"/>
            </a:endParaRPr>
          </a:p>
          <a:p>
            <a:pPr marL="0" indent="0">
              <a:buNone/>
            </a:pPr>
            <a:endParaRPr lang="en-GB" sz="3400" b="1" u="sng" dirty="0" smtClean="0">
              <a:latin typeface="Tempus Sans ITC" pitchFamily="82" charset="0"/>
            </a:endParaRPr>
          </a:p>
          <a:p>
            <a:pPr marL="0" indent="0">
              <a:buNone/>
            </a:pPr>
            <a:r>
              <a:rPr lang="en-GB" sz="3400" b="1" u="sng" dirty="0" smtClean="0">
                <a:latin typeface="Tempus Sans ITC" pitchFamily="82" charset="0"/>
              </a:rPr>
              <a:t>Further Example </a:t>
            </a:r>
            <a:r>
              <a:rPr lang="en-GB" sz="3400" b="1" dirty="0" smtClean="0">
                <a:latin typeface="Tempus Sans ITC" pitchFamily="82" charset="0"/>
              </a:rPr>
              <a:t>(</a:t>
            </a:r>
            <a:r>
              <a:rPr lang="en-GB" sz="3400" b="1" dirty="0">
                <a:latin typeface="Tempus Sans ITC" pitchFamily="82" charset="0"/>
              </a:rPr>
              <a:t>Starting with a blank grid and creating a Target Board with the children). </a:t>
            </a:r>
            <a:r>
              <a:rPr lang="en-GB" sz="3400" dirty="0">
                <a:latin typeface="Tempus Sans ITC" pitchFamily="82" charset="0"/>
              </a:rPr>
              <a:t/>
            </a:r>
            <a:br>
              <a:rPr lang="en-GB" sz="3400" dirty="0">
                <a:latin typeface="Tempus Sans ITC" pitchFamily="82" charset="0"/>
              </a:rPr>
            </a:br>
            <a:endParaRPr lang="en-GB" sz="3400" dirty="0" smtClean="0">
              <a:latin typeface="Tempus Sans ITC" pitchFamily="82" charset="0"/>
            </a:endParaRPr>
          </a:p>
          <a:p>
            <a:pPr marL="0" indent="0">
              <a:buNone/>
            </a:pPr>
            <a:r>
              <a:rPr lang="en-GB" sz="3400" dirty="0" smtClean="0">
                <a:latin typeface="Tempus Sans ITC" pitchFamily="82" charset="0"/>
              </a:rPr>
              <a:t>Starting with a blank grid of any size, pupils are invited to fill the grid with numbers </a:t>
            </a:r>
            <a:br>
              <a:rPr lang="en-GB" sz="3400" dirty="0" smtClean="0">
                <a:latin typeface="Tempus Sans ITC" pitchFamily="82" charset="0"/>
              </a:rPr>
            </a:br>
            <a:r>
              <a:rPr lang="en-GB" sz="3400" dirty="0" smtClean="0">
                <a:latin typeface="Tempus Sans ITC" pitchFamily="82" charset="0"/>
              </a:rPr>
              <a:t>when given a range of both closed and open questions, e.g.</a:t>
            </a:r>
          </a:p>
          <a:p>
            <a:pPr marL="0" indent="0">
              <a:buNone/>
            </a:pPr>
            <a:endParaRPr lang="en-GB" sz="3400" dirty="0" smtClean="0">
              <a:latin typeface="Tempus Sans ITC" pitchFamily="82" charset="0"/>
            </a:endParaRPr>
          </a:p>
          <a:p>
            <a:pPr marL="0" indent="0">
              <a:buNone/>
            </a:pPr>
            <a:r>
              <a:rPr lang="en-GB" sz="3400" dirty="0" smtClean="0">
                <a:latin typeface="Tempus Sans ITC" pitchFamily="82" charset="0"/>
              </a:rPr>
              <a:t>My first number is one more than four. </a:t>
            </a:r>
            <a:br>
              <a:rPr lang="en-GB" sz="3400" dirty="0" smtClean="0">
                <a:latin typeface="Tempus Sans ITC" pitchFamily="82" charset="0"/>
              </a:rPr>
            </a:br>
            <a:r>
              <a:rPr lang="en-GB" sz="3400" dirty="0" smtClean="0">
                <a:latin typeface="Tempus Sans ITC" pitchFamily="82" charset="0"/>
              </a:rPr>
              <a:t>What is my first number? A pupil places the number 5 </a:t>
            </a:r>
            <a:br>
              <a:rPr lang="en-GB" sz="3400" dirty="0" smtClean="0">
                <a:latin typeface="Tempus Sans ITC" pitchFamily="82" charset="0"/>
              </a:rPr>
            </a:br>
            <a:r>
              <a:rPr lang="en-GB" sz="3400" dirty="0" smtClean="0">
                <a:latin typeface="Tempus Sans ITC" pitchFamily="82" charset="0"/>
              </a:rPr>
              <a:t>in any one of the empty cells available.</a:t>
            </a:r>
            <a:br>
              <a:rPr lang="en-GB" sz="3400" dirty="0" smtClean="0">
                <a:latin typeface="Tempus Sans ITC" pitchFamily="82" charset="0"/>
              </a:rPr>
            </a:br>
            <a:r>
              <a:rPr lang="en-GB" sz="3400" dirty="0" smtClean="0">
                <a:latin typeface="Tempus Sans ITC" pitchFamily="82" charset="0"/>
              </a:rPr>
              <a:t>My second number is the number one more than seven. </a:t>
            </a:r>
          </a:p>
          <a:p>
            <a:pPr marL="0" indent="0">
              <a:buNone/>
            </a:pPr>
            <a:r>
              <a:rPr lang="en-GB" sz="3400" dirty="0" smtClean="0">
                <a:latin typeface="Tempus Sans ITC" pitchFamily="82" charset="0"/>
              </a:rPr>
              <a:t>What is my second number? </a:t>
            </a:r>
            <a:br>
              <a:rPr lang="en-GB" sz="3400" dirty="0" smtClean="0">
                <a:latin typeface="Tempus Sans ITC" pitchFamily="82" charset="0"/>
              </a:rPr>
            </a:br>
            <a:r>
              <a:rPr lang="en-GB" sz="3400" dirty="0" smtClean="0">
                <a:latin typeface="Tempus Sans ITC" pitchFamily="82" charset="0"/>
              </a:rPr>
              <a:t>A pupil places the number 8 in one of the empty cells. </a:t>
            </a:r>
            <a:br>
              <a:rPr lang="en-GB" sz="3400" dirty="0" smtClean="0">
                <a:latin typeface="Tempus Sans ITC" pitchFamily="82" charset="0"/>
              </a:rPr>
            </a:br>
            <a:r>
              <a:rPr lang="en-GB" sz="3400" dirty="0" smtClean="0">
                <a:latin typeface="Tempus Sans ITC" pitchFamily="82" charset="0"/>
              </a:rPr>
              <a:t>My third number is a number between the number five and the number nine. </a:t>
            </a:r>
            <a:br>
              <a:rPr lang="en-GB" sz="3400" dirty="0" smtClean="0">
                <a:latin typeface="Tempus Sans ITC" pitchFamily="82" charset="0"/>
              </a:rPr>
            </a:br>
            <a:r>
              <a:rPr lang="en-GB" sz="3400" dirty="0" smtClean="0">
                <a:latin typeface="Tempus Sans ITC" pitchFamily="82" charset="0"/>
              </a:rPr>
              <a:t>What could my third number be? Is there anything else it could be? </a:t>
            </a:r>
          </a:p>
          <a:p>
            <a:pPr marL="0" indent="0">
              <a:buNone/>
            </a:pPr>
            <a:r>
              <a:rPr lang="en-GB" sz="3400" dirty="0" smtClean="0">
                <a:latin typeface="Tempus Sans ITC" pitchFamily="82" charset="0"/>
              </a:rPr>
              <a:t>A pupil places either the number 6 in one of the empty cells.</a:t>
            </a:r>
            <a:br>
              <a:rPr lang="en-GB" sz="3400" dirty="0" smtClean="0">
                <a:latin typeface="Tempus Sans ITC" pitchFamily="82" charset="0"/>
              </a:rPr>
            </a:br>
            <a:r>
              <a:rPr lang="en-GB" sz="3400" dirty="0" smtClean="0">
                <a:latin typeface="Tempus Sans ITC" pitchFamily="82" charset="0"/>
              </a:rPr>
              <a:t>My fourth number is double 5. What is my fourth number. </a:t>
            </a:r>
          </a:p>
          <a:p>
            <a:pPr marL="0" indent="0">
              <a:buNone/>
            </a:pPr>
            <a:r>
              <a:rPr lang="en-GB" sz="3400" dirty="0" smtClean="0">
                <a:latin typeface="Tempus Sans ITC" pitchFamily="82" charset="0"/>
              </a:rPr>
              <a:t>A pupil places 10 in one of the empty cells.</a:t>
            </a:r>
          </a:p>
          <a:p>
            <a:pPr marL="0" indent="0">
              <a:buNone/>
            </a:pPr>
            <a:r>
              <a:rPr lang="en-GB" sz="3400" dirty="0" smtClean="0">
                <a:latin typeface="Tempus Sans ITC" pitchFamily="82" charset="0"/>
              </a:rPr>
              <a:t>My fifth and sixth numbers total ten. What could my numbers be? </a:t>
            </a:r>
            <a:br>
              <a:rPr lang="en-GB" sz="3400" dirty="0" smtClean="0">
                <a:latin typeface="Tempus Sans ITC" pitchFamily="82" charset="0"/>
              </a:rPr>
            </a:br>
            <a:r>
              <a:rPr lang="en-GB" sz="3400" dirty="0" smtClean="0">
                <a:latin typeface="Tempus Sans ITC" pitchFamily="82" charset="0"/>
              </a:rPr>
              <a:t>A pupil places 8 and 2 in two different empty cells.</a:t>
            </a:r>
          </a:p>
          <a:p>
            <a:pPr marL="0" indent="0">
              <a:buNone/>
            </a:pPr>
            <a:r>
              <a:rPr lang="en-GB" sz="3400" dirty="0" smtClean="0">
                <a:latin typeface="Tempus Sans ITC" pitchFamily="82" charset="0"/>
              </a:rPr>
              <a:t>Etc.</a:t>
            </a:r>
          </a:p>
          <a:p>
            <a:pPr marL="0" indent="0">
              <a:buNone/>
            </a:pPr>
            <a:r>
              <a:rPr lang="en-GB" sz="3400" dirty="0" smtClean="0">
                <a:latin typeface="Tempus Sans ITC" pitchFamily="82" charset="0"/>
              </a:rPr>
              <a:t/>
            </a:r>
            <a:br>
              <a:rPr lang="en-GB" sz="3400" dirty="0" smtClean="0">
                <a:latin typeface="Tempus Sans ITC" pitchFamily="82" charset="0"/>
              </a:rPr>
            </a:br>
            <a:r>
              <a:rPr lang="en-GB" sz="3400" dirty="0" smtClean="0">
                <a:latin typeface="Tempus Sans ITC" pitchFamily="82" charset="0"/>
              </a:rPr>
              <a:t>Once  the grid has been completed – it doesn’t matter if  some cells show the same numbers – further</a:t>
            </a:r>
          </a:p>
          <a:p>
            <a:pPr marL="0" indent="0">
              <a:buNone/>
            </a:pPr>
            <a:r>
              <a:rPr lang="en-GB" sz="3400" dirty="0">
                <a:latin typeface="Tempus Sans ITC" pitchFamily="82" charset="0"/>
              </a:rPr>
              <a:t>q</a:t>
            </a:r>
            <a:r>
              <a:rPr lang="en-GB" sz="3400" dirty="0" smtClean="0">
                <a:latin typeface="Tempus Sans ITC" pitchFamily="82" charset="0"/>
              </a:rPr>
              <a:t>uestions could be asked, e.g.</a:t>
            </a:r>
          </a:p>
          <a:p>
            <a:pPr marL="0" indent="0">
              <a:buNone/>
            </a:pPr>
            <a:r>
              <a:rPr lang="en-GB" sz="3400" dirty="0" smtClean="0">
                <a:latin typeface="Tempus Sans ITC" pitchFamily="82" charset="0"/>
              </a:rPr>
              <a:t>Look at the first row, read out the four numbers in order starting with the smallest.</a:t>
            </a:r>
          </a:p>
          <a:p>
            <a:pPr marL="0" indent="0">
              <a:buNone/>
            </a:pPr>
            <a:r>
              <a:rPr lang="en-GB" sz="3400" dirty="0" smtClean="0">
                <a:latin typeface="Tempus Sans ITC" pitchFamily="82" charset="0"/>
              </a:rPr>
              <a:t>Look at the numbers on this Target Board, tell me two numbers with a total of …., tell me three odd/even </a:t>
            </a:r>
            <a:br>
              <a:rPr lang="en-GB" sz="3400" dirty="0" smtClean="0">
                <a:latin typeface="Tempus Sans ITC" pitchFamily="82" charset="0"/>
              </a:rPr>
            </a:br>
            <a:r>
              <a:rPr lang="en-GB" sz="3400" dirty="0">
                <a:latin typeface="Tempus Sans ITC" pitchFamily="82" charset="0"/>
              </a:rPr>
              <a:t>n</a:t>
            </a:r>
            <a:r>
              <a:rPr lang="en-GB" sz="3400" dirty="0" smtClean="0">
                <a:latin typeface="Tempus Sans ITC" pitchFamily="82" charset="0"/>
              </a:rPr>
              <a:t>umbers, two numbers where one number is double/halve the other.</a:t>
            </a:r>
          </a:p>
          <a:p>
            <a:pPr marL="0" indent="0">
              <a:buNone/>
            </a:pPr>
            <a:r>
              <a:rPr lang="en-GB" sz="3400" dirty="0" smtClean="0">
                <a:latin typeface="Tempus Sans ITC" pitchFamily="82" charset="0"/>
              </a:rPr>
              <a:t>Etc.</a:t>
            </a:r>
          </a:p>
          <a:p>
            <a:pPr marL="0" indent="0">
              <a:buNone/>
            </a:pPr>
            <a:r>
              <a:rPr lang="en-GB" sz="1600" dirty="0" smtClean="0"/>
              <a:t/>
            </a:r>
            <a:br>
              <a:rPr lang="en-GB" sz="1600" dirty="0" smtClean="0"/>
            </a:br>
            <a:endParaRPr lang="en-GB" sz="1600" dirty="0"/>
          </a:p>
        </p:txBody>
      </p:sp>
      <p:graphicFrame>
        <p:nvGraphicFramePr>
          <p:cNvPr id="5" name="Table 4"/>
          <p:cNvGraphicFramePr>
            <a:graphicFrameLocks noGrp="1"/>
          </p:cNvGraphicFramePr>
          <p:nvPr>
            <p:extLst>
              <p:ext uri="{D42A27DB-BD31-4B8C-83A1-F6EECF244321}">
                <p14:modId xmlns:p14="http://schemas.microsoft.com/office/powerpoint/2010/main" val="3090251921"/>
              </p:ext>
            </p:extLst>
          </p:nvPr>
        </p:nvGraphicFramePr>
        <p:xfrm>
          <a:off x="7092280" y="1923929"/>
          <a:ext cx="1585016" cy="1047330"/>
        </p:xfrm>
        <a:graphic>
          <a:graphicData uri="http://schemas.openxmlformats.org/drawingml/2006/table">
            <a:tbl>
              <a:tblPr firstRow="1" bandRow="1">
                <a:tableStyleId>{5C22544A-7EE6-4342-B048-85BDC9FD1C3A}</a:tableStyleId>
              </a:tblPr>
              <a:tblGrid>
                <a:gridCol w="396254"/>
                <a:gridCol w="396254"/>
                <a:gridCol w="396254"/>
                <a:gridCol w="396254"/>
              </a:tblGrid>
              <a:tr h="349110">
                <a:tc>
                  <a:txBody>
                    <a:bodyPr/>
                    <a:lstStyle/>
                    <a:p>
                      <a:endParaRPr lang="en-GB" sz="1700" dirty="0"/>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700" dirty="0"/>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700" dirty="0"/>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700" dirty="0"/>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49110">
                <a:tc>
                  <a:txBody>
                    <a:bodyPr/>
                    <a:lstStyle/>
                    <a:p>
                      <a:endParaRPr lang="en-GB" sz="1700" dirty="0"/>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700" dirty="0"/>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700" dirty="0"/>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700" dirty="0"/>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49110">
                <a:tc>
                  <a:txBody>
                    <a:bodyPr/>
                    <a:lstStyle/>
                    <a:p>
                      <a:endParaRPr lang="en-GB" sz="1700" dirty="0"/>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700" dirty="0"/>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700" dirty="0"/>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700" dirty="0"/>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bl>
          </a:graphicData>
        </a:graphic>
      </p:graphicFrame>
      <p:sp>
        <p:nvSpPr>
          <p:cNvPr id="7" name="Curved Down Arrow 6"/>
          <p:cNvSpPr/>
          <p:nvPr/>
        </p:nvSpPr>
        <p:spPr>
          <a:xfrm rot="684411">
            <a:off x="6970156" y="828742"/>
            <a:ext cx="1434610" cy="589134"/>
          </a:xfrm>
          <a:prstGeom prst="curved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dirty="0">
              <a:solidFill>
                <a:prstClr val="black"/>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1332911789"/>
              </p:ext>
            </p:extLst>
          </p:nvPr>
        </p:nvGraphicFramePr>
        <p:xfrm>
          <a:off x="6658516" y="3789885"/>
          <a:ext cx="1585016" cy="1047330"/>
        </p:xfrm>
        <a:graphic>
          <a:graphicData uri="http://schemas.openxmlformats.org/drawingml/2006/table">
            <a:tbl>
              <a:tblPr firstRow="1" bandRow="1">
                <a:tableStyleId>{5C22544A-7EE6-4342-B048-85BDC9FD1C3A}</a:tableStyleId>
              </a:tblPr>
              <a:tblGrid>
                <a:gridCol w="396254"/>
                <a:gridCol w="396254"/>
                <a:gridCol w="396254"/>
                <a:gridCol w="396254"/>
              </a:tblGrid>
              <a:tr h="349110">
                <a:tc>
                  <a:txBody>
                    <a:bodyPr/>
                    <a:lstStyle/>
                    <a:p>
                      <a:pPr algn="ctr"/>
                      <a:r>
                        <a:rPr lang="en-GB" sz="1700" b="1" dirty="0" smtClean="0">
                          <a:solidFill>
                            <a:schemeClr val="tx1"/>
                          </a:solidFill>
                        </a:rPr>
                        <a:t>10</a:t>
                      </a:r>
                      <a:endParaRPr lang="en-GB" sz="1700" b="1" dirty="0">
                        <a:solidFill>
                          <a:schemeClr val="tx1"/>
                        </a:solidFill>
                      </a:endParaRPr>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sz="1700" b="1" dirty="0">
                        <a:solidFill>
                          <a:schemeClr val="tx1"/>
                        </a:solidFill>
                      </a:endParaRPr>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z="1700" b="1" dirty="0" smtClean="0">
                          <a:solidFill>
                            <a:schemeClr val="tx1"/>
                          </a:solidFill>
                        </a:rPr>
                        <a:t>8</a:t>
                      </a:r>
                      <a:endParaRPr lang="en-GB" sz="1700" b="1" dirty="0">
                        <a:solidFill>
                          <a:schemeClr val="tx1"/>
                        </a:solidFill>
                      </a:endParaRPr>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sz="1700" b="1" dirty="0">
                        <a:solidFill>
                          <a:schemeClr val="tx1"/>
                        </a:solidFill>
                      </a:endParaRPr>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49110">
                <a:tc>
                  <a:txBody>
                    <a:bodyPr/>
                    <a:lstStyle/>
                    <a:p>
                      <a:pPr algn="ctr"/>
                      <a:endParaRPr lang="en-GB" sz="1700" b="1" dirty="0">
                        <a:solidFill>
                          <a:schemeClr val="tx1"/>
                        </a:solidFill>
                      </a:endParaRPr>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z="1700" b="1" dirty="0" smtClean="0">
                          <a:solidFill>
                            <a:schemeClr val="tx1"/>
                          </a:solidFill>
                        </a:rPr>
                        <a:t>5</a:t>
                      </a:r>
                      <a:endParaRPr lang="en-GB" sz="1700" b="1" dirty="0">
                        <a:solidFill>
                          <a:schemeClr val="tx1"/>
                        </a:solidFill>
                      </a:endParaRPr>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sz="1700" b="1" dirty="0">
                        <a:solidFill>
                          <a:schemeClr val="tx1"/>
                        </a:solidFill>
                      </a:endParaRPr>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sz="1700" b="1" dirty="0">
                        <a:solidFill>
                          <a:schemeClr val="tx1"/>
                        </a:solidFill>
                      </a:endParaRPr>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49110">
                <a:tc>
                  <a:txBody>
                    <a:bodyPr/>
                    <a:lstStyle/>
                    <a:p>
                      <a:pPr algn="ctr"/>
                      <a:r>
                        <a:rPr lang="en-GB" sz="1700" b="1" dirty="0" smtClean="0">
                          <a:solidFill>
                            <a:schemeClr val="tx1"/>
                          </a:solidFill>
                        </a:rPr>
                        <a:t>8</a:t>
                      </a:r>
                      <a:endParaRPr lang="en-GB" sz="1700" b="1" dirty="0">
                        <a:solidFill>
                          <a:schemeClr val="tx1"/>
                        </a:solidFill>
                      </a:endParaRPr>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z="1700" b="1" dirty="0" smtClean="0">
                          <a:solidFill>
                            <a:schemeClr val="tx1"/>
                          </a:solidFill>
                        </a:rPr>
                        <a:t>2</a:t>
                      </a:r>
                      <a:endParaRPr lang="en-GB" sz="1700" b="1" dirty="0">
                        <a:solidFill>
                          <a:schemeClr val="tx1"/>
                        </a:solidFill>
                      </a:endParaRPr>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z="1700" b="1" dirty="0" smtClean="0">
                          <a:solidFill>
                            <a:schemeClr val="tx1"/>
                          </a:solidFill>
                        </a:rPr>
                        <a:t>6</a:t>
                      </a:r>
                      <a:endParaRPr lang="en-GB" sz="1700" b="1" dirty="0">
                        <a:solidFill>
                          <a:schemeClr val="tx1"/>
                        </a:solidFill>
                      </a:endParaRPr>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sz="1700" b="1" dirty="0">
                        <a:solidFill>
                          <a:schemeClr val="tx1"/>
                        </a:solidFill>
                      </a:endParaRPr>
                    </a:p>
                  </a:txBody>
                  <a:tcPr marL="88009" marR="88009" marT="44005" marB="44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bl>
          </a:graphicData>
        </a:graphic>
      </p:graphicFrame>
      <p:sp>
        <p:nvSpPr>
          <p:cNvPr id="9" name="Curved Down Arrow 8"/>
          <p:cNvSpPr/>
          <p:nvPr/>
        </p:nvSpPr>
        <p:spPr>
          <a:xfrm rot="5400000">
            <a:off x="8152268" y="3564992"/>
            <a:ext cx="1120383" cy="504056"/>
          </a:xfrm>
          <a:prstGeom prst="curved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dirty="0">
              <a:solidFill>
                <a:prstClr val="black"/>
              </a:solidFill>
            </a:endParaRPr>
          </a:p>
        </p:txBody>
      </p:sp>
    </p:spTree>
    <p:extLst>
      <p:ext uri="{BB962C8B-B14F-4D97-AF65-F5344CB8AC3E}">
        <p14:creationId xmlns:p14="http://schemas.microsoft.com/office/powerpoint/2010/main" val="3487868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Rectangle 3"/>
          <p:cNvSpPr/>
          <p:nvPr/>
        </p:nvSpPr>
        <p:spPr>
          <a:xfrm rot="20955520">
            <a:off x="1304299" y="788854"/>
            <a:ext cx="6817662" cy="4007463"/>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b="1" dirty="0" smtClean="0">
                <a:solidFill>
                  <a:prstClr val="white"/>
                </a:solidFill>
                <a:latin typeface="Segoe Print" panose="02000600000000000000" pitchFamily="2" charset="0"/>
              </a:rPr>
              <a:t>Select and edit the slides that you need!</a:t>
            </a:r>
            <a:endParaRPr lang="en-GB" sz="6600" b="1" dirty="0">
              <a:solidFill>
                <a:prstClr val="white"/>
              </a:solidFill>
              <a:latin typeface="Segoe Print" panose="02000600000000000000" pitchFamily="2" charset="0"/>
            </a:endParaRPr>
          </a:p>
        </p:txBody>
      </p:sp>
      <p:pic>
        <p:nvPicPr>
          <p:cNvPr id="5" name="Picture 4" descr="C:\Users\Roger.Bird\Desktop\Big Maths Characters 2013\Count_Fourway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60132" y="4365104"/>
            <a:ext cx="2016224" cy="2850626"/>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ular Callout 5"/>
          <p:cNvSpPr/>
          <p:nvPr/>
        </p:nvSpPr>
        <p:spPr>
          <a:xfrm>
            <a:off x="3923928" y="4885025"/>
            <a:ext cx="2124236" cy="1656184"/>
          </a:xfrm>
          <a:prstGeom prst="wedgeRoundRectCallout">
            <a:avLst>
              <a:gd name="adj1" fmla="val 76483"/>
              <a:gd name="adj2" fmla="val -30396"/>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2400" b="1" dirty="0" smtClean="0">
                <a:solidFill>
                  <a:prstClr val="black"/>
                </a:solidFill>
                <a:latin typeface="Segoe Print" panose="02000600000000000000" pitchFamily="2" charset="0"/>
              </a:rPr>
              <a:t>Your CLIC sessions starts here!</a:t>
            </a:r>
            <a:endParaRPr lang="en-GB" sz="2400" b="1" dirty="0">
              <a:solidFill>
                <a:prstClr val="black"/>
              </a:solidFill>
              <a:latin typeface="Segoe Print" panose="02000600000000000000" pitchFamily="2" charset="0"/>
            </a:endParaRPr>
          </a:p>
        </p:txBody>
      </p:sp>
    </p:spTree>
    <p:extLst>
      <p:ext uri="{BB962C8B-B14F-4D97-AF65-F5344CB8AC3E}">
        <p14:creationId xmlns:p14="http://schemas.microsoft.com/office/powerpoint/2010/main" val="37589826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620688"/>
            <a:ext cx="8136904" cy="3528392"/>
          </a:xfrm>
        </p:spPr>
        <p:txBody>
          <a:bodyPr>
            <a:normAutofit/>
          </a:bodyPr>
          <a:lstStyle/>
          <a:p>
            <a:r>
              <a:rPr lang="en-GB" sz="11500" b="1" dirty="0" smtClean="0">
                <a:latin typeface="Segoe Print" pitchFamily="2" charset="0"/>
              </a:rPr>
              <a:t>Counting</a:t>
            </a:r>
            <a:endParaRPr lang="en-GB" sz="11500" b="1" dirty="0">
              <a:solidFill>
                <a:schemeClr val="tx1"/>
              </a:solidFill>
              <a:effectLst/>
              <a:latin typeface="Segoe Print" pitchFamily="2" charset="0"/>
            </a:endParaRPr>
          </a:p>
        </p:txBody>
      </p:sp>
      <p:grpSp>
        <p:nvGrpSpPr>
          <p:cNvPr id="22" name="Group 21"/>
          <p:cNvGrpSpPr/>
          <p:nvPr/>
        </p:nvGrpSpPr>
        <p:grpSpPr>
          <a:xfrm rot="21241569">
            <a:off x="409839" y="4901487"/>
            <a:ext cx="1784907" cy="1751755"/>
            <a:chOff x="337037" y="4581128"/>
            <a:chExt cx="2016224" cy="1978775"/>
          </a:xfrm>
        </p:grpSpPr>
        <p:sp>
          <p:nvSpPr>
            <p:cNvPr id="23" name="Rounded Rectangle 22"/>
            <p:cNvSpPr/>
            <p:nvPr/>
          </p:nvSpPr>
          <p:spPr bwMode="auto">
            <a:xfrm>
              <a:off x="337037" y="4903719"/>
              <a:ext cx="2016224" cy="1656184"/>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Segoe Print" pitchFamily="2" charset="0"/>
                </a:rPr>
                <a:t>Counting</a:t>
              </a:r>
            </a:p>
          </p:txBody>
        </p:sp>
        <p:sp>
          <p:nvSpPr>
            <p:cNvPr id="24" name="Rectangle 23"/>
            <p:cNvSpPr/>
            <p:nvPr/>
          </p:nvSpPr>
          <p:spPr bwMode="auto">
            <a:xfrm>
              <a:off x="1115616" y="4581128"/>
              <a:ext cx="576064" cy="576064"/>
            </a:xfrm>
            <a:prstGeom prst="rect">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3200" b="1" i="0" u="none" strike="noStrike" cap="none" normalizeH="0" baseline="0" dirty="0" smtClean="0">
                  <a:ln>
                    <a:noFill/>
                  </a:ln>
                  <a:solidFill>
                    <a:schemeClr val="tx1"/>
                  </a:solidFill>
                  <a:effectLst/>
                  <a:latin typeface="Segoe Print" pitchFamily="2" charset="0"/>
                </a:rPr>
                <a:t>C</a:t>
              </a:r>
            </a:p>
          </p:txBody>
        </p:sp>
      </p:grpSp>
    </p:spTree>
    <p:extLst>
      <p:ext uri="{BB962C8B-B14F-4D97-AF65-F5344CB8AC3E}">
        <p14:creationId xmlns:p14="http://schemas.microsoft.com/office/powerpoint/2010/main" val="32975153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403648" y="449618"/>
          <a:ext cx="6269280" cy="6075730"/>
        </p:xfrm>
        <a:graphic>
          <a:graphicData uri="http://schemas.openxmlformats.org/drawingml/2006/table">
            <a:tbl>
              <a:tblPr firstRow="1" bandRow="1">
                <a:tableStyleId>{5C22544A-7EE6-4342-B048-85BDC9FD1C3A}</a:tableStyleId>
              </a:tblPr>
              <a:tblGrid>
                <a:gridCol w="626928"/>
                <a:gridCol w="626928"/>
                <a:gridCol w="626928"/>
                <a:gridCol w="626928"/>
                <a:gridCol w="626928"/>
                <a:gridCol w="626928"/>
                <a:gridCol w="626928"/>
                <a:gridCol w="626928"/>
                <a:gridCol w="626928"/>
                <a:gridCol w="626928"/>
              </a:tblGrid>
              <a:tr h="607573">
                <a:tc>
                  <a:txBody>
                    <a:bodyPr/>
                    <a:lstStyle/>
                    <a:p>
                      <a:pPr algn="ctr"/>
                      <a:r>
                        <a:rPr lang="en-GB" sz="2300" dirty="0" smtClean="0">
                          <a:solidFill>
                            <a:schemeClr val="tx1"/>
                          </a:solidFill>
                        </a:rPr>
                        <a:t>1</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2</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3</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4</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5</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6</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7</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8</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9</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10</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11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21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31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41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51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61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71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81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91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dirty="0" smtClean="0">
                          <a:solidFill>
                            <a:schemeClr val="tx1"/>
                          </a:solidFill>
                        </a:rPr>
                        <a:t>100</a:t>
                      </a:r>
                      <a:endParaRPr lang="en-GB" sz="20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3" name="Rounded Rectangle 2"/>
          <p:cNvSpPr/>
          <p:nvPr/>
        </p:nvSpPr>
        <p:spPr>
          <a:xfrm>
            <a:off x="92716" y="80628"/>
            <a:ext cx="1166916" cy="612068"/>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b="1" dirty="0" smtClean="0">
                <a:latin typeface="Tempus Sans ITC" pitchFamily="82" charset="0"/>
              </a:rPr>
              <a:t>Counting</a:t>
            </a:r>
            <a:endParaRPr lang="en-GB" b="1" dirty="0">
              <a:latin typeface="Tempus Sans ITC" pitchFamily="82" charset="0"/>
            </a:endParaRPr>
          </a:p>
        </p:txBody>
      </p:sp>
    </p:spTree>
    <p:extLst>
      <p:ext uri="{BB962C8B-B14F-4D97-AF65-F5344CB8AC3E}">
        <p14:creationId xmlns:p14="http://schemas.microsoft.com/office/powerpoint/2010/main" val="10990092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403648" y="449618"/>
          <a:ext cx="6269280" cy="6075730"/>
        </p:xfrm>
        <a:graphic>
          <a:graphicData uri="http://schemas.openxmlformats.org/drawingml/2006/table">
            <a:tbl>
              <a:tblPr firstRow="1" bandRow="1">
                <a:tableStyleId>{5C22544A-7EE6-4342-B048-85BDC9FD1C3A}</a:tableStyleId>
              </a:tblPr>
              <a:tblGrid>
                <a:gridCol w="626928"/>
                <a:gridCol w="626928"/>
                <a:gridCol w="626928"/>
                <a:gridCol w="626928"/>
                <a:gridCol w="626928"/>
                <a:gridCol w="626928"/>
                <a:gridCol w="626928"/>
                <a:gridCol w="626928"/>
                <a:gridCol w="626928"/>
                <a:gridCol w="626928"/>
              </a:tblGrid>
              <a:tr h="607573">
                <a:tc>
                  <a:txBody>
                    <a:bodyPr/>
                    <a:lstStyle/>
                    <a:p>
                      <a:pPr algn="ctr"/>
                      <a:r>
                        <a:rPr lang="en-GB" sz="2300" dirty="0" smtClean="0">
                          <a:solidFill>
                            <a:schemeClr val="tx1"/>
                          </a:solidFill>
                        </a:rPr>
                        <a:t>1</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2</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3</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4</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5</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6</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7</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8</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9</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10</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r>
              <a:tr h="607573">
                <a:tc>
                  <a:txBody>
                    <a:bodyPr/>
                    <a:lstStyle/>
                    <a:p>
                      <a:pPr algn="ctr"/>
                      <a:r>
                        <a:rPr lang="en-GB" sz="2300" b="1" dirty="0" smtClean="0">
                          <a:solidFill>
                            <a:schemeClr val="tx1"/>
                          </a:solidFill>
                        </a:rPr>
                        <a:t>11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21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31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41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51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61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71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81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91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dirty="0" smtClean="0">
                          <a:solidFill>
                            <a:schemeClr val="tx1"/>
                          </a:solidFill>
                        </a:rPr>
                        <a:t>100</a:t>
                      </a:r>
                      <a:endParaRPr lang="en-GB" sz="20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36969583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403648" y="449618"/>
          <a:ext cx="6269280" cy="6075730"/>
        </p:xfrm>
        <a:graphic>
          <a:graphicData uri="http://schemas.openxmlformats.org/drawingml/2006/table">
            <a:tbl>
              <a:tblPr firstRow="1" bandRow="1">
                <a:tableStyleId>{5C22544A-7EE6-4342-B048-85BDC9FD1C3A}</a:tableStyleId>
              </a:tblPr>
              <a:tblGrid>
                <a:gridCol w="626928"/>
                <a:gridCol w="626928"/>
                <a:gridCol w="626928"/>
                <a:gridCol w="626928"/>
                <a:gridCol w="626928"/>
                <a:gridCol w="626928"/>
                <a:gridCol w="626928"/>
                <a:gridCol w="626928"/>
                <a:gridCol w="626928"/>
                <a:gridCol w="626928"/>
              </a:tblGrid>
              <a:tr h="607573">
                <a:tc>
                  <a:txBody>
                    <a:bodyPr/>
                    <a:lstStyle/>
                    <a:p>
                      <a:pPr algn="ctr"/>
                      <a:r>
                        <a:rPr lang="en-GB" sz="2300" dirty="0" smtClean="0">
                          <a:solidFill>
                            <a:schemeClr val="tx1"/>
                          </a:solidFill>
                        </a:rPr>
                        <a:t>1</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2</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3</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4</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5</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6</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7</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8</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9</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10</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r>
              <a:tr h="607573">
                <a:tc>
                  <a:txBody>
                    <a:bodyPr/>
                    <a:lstStyle/>
                    <a:p>
                      <a:pPr algn="ctr"/>
                      <a:r>
                        <a:rPr lang="en-GB" sz="2300" b="1" dirty="0" smtClean="0">
                          <a:solidFill>
                            <a:schemeClr val="tx1"/>
                          </a:solidFill>
                        </a:rPr>
                        <a:t>11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20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r h="607573">
                <a:tc>
                  <a:txBody>
                    <a:bodyPr/>
                    <a:lstStyle/>
                    <a:p>
                      <a:pPr algn="ctr"/>
                      <a:r>
                        <a:rPr lang="en-GB" sz="2300" b="1" dirty="0" smtClean="0">
                          <a:solidFill>
                            <a:schemeClr val="tx1"/>
                          </a:solidFill>
                        </a:rPr>
                        <a:t>21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31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41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51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61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71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81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91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dirty="0" smtClean="0">
                          <a:solidFill>
                            <a:schemeClr val="tx1"/>
                          </a:solidFill>
                        </a:rPr>
                        <a:t>100</a:t>
                      </a:r>
                      <a:endParaRPr lang="en-GB" sz="20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16613533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403648" y="449618"/>
          <a:ext cx="6269280" cy="6075730"/>
        </p:xfrm>
        <a:graphic>
          <a:graphicData uri="http://schemas.openxmlformats.org/drawingml/2006/table">
            <a:tbl>
              <a:tblPr firstRow="1" bandRow="1">
                <a:tableStyleId>{5C22544A-7EE6-4342-B048-85BDC9FD1C3A}</a:tableStyleId>
              </a:tblPr>
              <a:tblGrid>
                <a:gridCol w="626928"/>
                <a:gridCol w="626928"/>
                <a:gridCol w="626928"/>
                <a:gridCol w="626928"/>
                <a:gridCol w="626928"/>
                <a:gridCol w="626928"/>
                <a:gridCol w="626928"/>
                <a:gridCol w="626928"/>
                <a:gridCol w="626928"/>
                <a:gridCol w="626928"/>
              </a:tblGrid>
              <a:tr h="607573">
                <a:tc>
                  <a:txBody>
                    <a:bodyPr/>
                    <a:lstStyle/>
                    <a:p>
                      <a:pPr algn="ctr"/>
                      <a:r>
                        <a:rPr lang="en-GB" sz="2300" dirty="0" smtClean="0">
                          <a:solidFill>
                            <a:schemeClr val="tx1"/>
                          </a:solidFill>
                        </a:rPr>
                        <a:t>1</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2</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3</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4</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5</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6</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7</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8</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9</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10</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r>
              <a:tr h="607573">
                <a:tc>
                  <a:txBody>
                    <a:bodyPr/>
                    <a:lstStyle/>
                    <a:p>
                      <a:pPr algn="ctr"/>
                      <a:r>
                        <a:rPr lang="en-GB" sz="2300" b="1" dirty="0" smtClean="0">
                          <a:solidFill>
                            <a:schemeClr val="tx1"/>
                          </a:solidFill>
                        </a:rPr>
                        <a:t>11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20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r h="607573">
                <a:tc>
                  <a:txBody>
                    <a:bodyPr/>
                    <a:lstStyle/>
                    <a:p>
                      <a:pPr algn="ctr"/>
                      <a:r>
                        <a:rPr lang="en-GB" sz="2300" b="1" dirty="0" smtClean="0">
                          <a:solidFill>
                            <a:schemeClr val="tx1"/>
                          </a:solidFill>
                        </a:rPr>
                        <a:t>21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30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607573">
                <a:tc>
                  <a:txBody>
                    <a:bodyPr/>
                    <a:lstStyle/>
                    <a:p>
                      <a:pPr algn="ctr"/>
                      <a:r>
                        <a:rPr lang="en-GB" sz="2300" b="1" dirty="0" smtClean="0">
                          <a:solidFill>
                            <a:schemeClr val="tx1"/>
                          </a:solidFill>
                        </a:rPr>
                        <a:t>31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41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51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61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71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81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91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dirty="0" smtClean="0">
                          <a:solidFill>
                            <a:schemeClr val="tx1"/>
                          </a:solidFill>
                        </a:rPr>
                        <a:t>100</a:t>
                      </a:r>
                      <a:endParaRPr lang="en-GB" sz="20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41045658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403648" y="449618"/>
          <a:ext cx="6269280" cy="6075730"/>
        </p:xfrm>
        <a:graphic>
          <a:graphicData uri="http://schemas.openxmlformats.org/drawingml/2006/table">
            <a:tbl>
              <a:tblPr firstRow="1" bandRow="1">
                <a:tableStyleId>{5C22544A-7EE6-4342-B048-85BDC9FD1C3A}</a:tableStyleId>
              </a:tblPr>
              <a:tblGrid>
                <a:gridCol w="626928"/>
                <a:gridCol w="626928"/>
                <a:gridCol w="626928"/>
                <a:gridCol w="626928"/>
                <a:gridCol w="626928"/>
                <a:gridCol w="626928"/>
                <a:gridCol w="626928"/>
                <a:gridCol w="626928"/>
                <a:gridCol w="626928"/>
                <a:gridCol w="626928"/>
              </a:tblGrid>
              <a:tr h="607573">
                <a:tc>
                  <a:txBody>
                    <a:bodyPr/>
                    <a:lstStyle/>
                    <a:p>
                      <a:pPr algn="ctr"/>
                      <a:r>
                        <a:rPr lang="en-GB" sz="2300" dirty="0" smtClean="0">
                          <a:solidFill>
                            <a:schemeClr val="tx1"/>
                          </a:solidFill>
                        </a:rPr>
                        <a:t>1</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2</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3</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4</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5</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6</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7</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8</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9</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10</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r>
              <a:tr h="607573">
                <a:tc>
                  <a:txBody>
                    <a:bodyPr/>
                    <a:lstStyle/>
                    <a:p>
                      <a:pPr algn="ctr"/>
                      <a:r>
                        <a:rPr lang="en-GB" sz="2300" b="1" dirty="0" smtClean="0">
                          <a:solidFill>
                            <a:schemeClr val="tx1"/>
                          </a:solidFill>
                        </a:rPr>
                        <a:t>11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20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r h="607573">
                <a:tc>
                  <a:txBody>
                    <a:bodyPr/>
                    <a:lstStyle/>
                    <a:p>
                      <a:pPr algn="ctr"/>
                      <a:r>
                        <a:rPr lang="en-GB" sz="2300" b="1" dirty="0" smtClean="0">
                          <a:solidFill>
                            <a:schemeClr val="tx1"/>
                          </a:solidFill>
                        </a:rPr>
                        <a:t>21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30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607573">
                <a:tc>
                  <a:txBody>
                    <a:bodyPr/>
                    <a:lstStyle/>
                    <a:p>
                      <a:pPr algn="ctr"/>
                      <a:r>
                        <a:rPr lang="en-GB" sz="2300" b="1" dirty="0" smtClean="0">
                          <a:solidFill>
                            <a:schemeClr val="tx1"/>
                          </a:solidFill>
                        </a:rPr>
                        <a:t>31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40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r>
              <a:tr h="607573">
                <a:tc>
                  <a:txBody>
                    <a:bodyPr/>
                    <a:lstStyle/>
                    <a:p>
                      <a:pPr algn="ctr"/>
                      <a:r>
                        <a:rPr lang="en-GB" sz="2300" b="1" dirty="0" smtClean="0">
                          <a:solidFill>
                            <a:schemeClr val="tx1"/>
                          </a:solidFill>
                        </a:rPr>
                        <a:t>41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51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61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71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81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91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dirty="0" smtClean="0">
                          <a:solidFill>
                            <a:schemeClr val="tx1"/>
                          </a:solidFill>
                        </a:rPr>
                        <a:t>100</a:t>
                      </a:r>
                      <a:endParaRPr lang="en-GB" sz="20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29583624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403648" y="449618"/>
          <a:ext cx="6269280" cy="6075730"/>
        </p:xfrm>
        <a:graphic>
          <a:graphicData uri="http://schemas.openxmlformats.org/drawingml/2006/table">
            <a:tbl>
              <a:tblPr firstRow="1" bandRow="1">
                <a:tableStyleId>{5C22544A-7EE6-4342-B048-85BDC9FD1C3A}</a:tableStyleId>
              </a:tblPr>
              <a:tblGrid>
                <a:gridCol w="626928"/>
                <a:gridCol w="626928"/>
                <a:gridCol w="626928"/>
                <a:gridCol w="626928"/>
                <a:gridCol w="626928"/>
                <a:gridCol w="626928"/>
                <a:gridCol w="626928"/>
                <a:gridCol w="626928"/>
                <a:gridCol w="626928"/>
                <a:gridCol w="626928"/>
              </a:tblGrid>
              <a:tr h="607573">
                <a:tc>
                  <a:txBody>
                    <a:bodyPr/>
                    <a:lstStyle/>
                    <a:p>
                      <a:pPr algn="ctr"/>
                      <a:r>
                        <a:rPr lang="en-GB" sz="2300" dirty="0" smtClean="0">
                          <a:solidFill>
                            <a:schemeClr val="tx1"/>
                          </a:solidFill>
                        </a:rPr>
                        <a:t>1</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2</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3</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4</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5</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6</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7</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8</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9</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10</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r>
              <a:tr h="607573">
                <a:tc>
                  <a:txBody>
                    <a:bodyPr/>
                    <a:lstStyle/>
                    <a:p>
                      <a:pPr algn="ctr"/>
                      <a:r>
                        <a:rPr lang="en-GB" sz="2300" b="1" dirty="0" smtClean="0">
                          <a:solidFill>
                            <a:schemeClr val="tx1"/>
                          </a:solidFill>
                        </a:rPr>
                        <a:t>11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20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r h="607573">
                <a:tc>
                  <a:txBody>
                    <a:bodyPr/>
                    <a:lstStyle/>
                    <a:p>
                      <a:pPr algn="ctr"/>
                      <a:r>
                        <a:rPr lang="en-GB" sz="2300" b="1" dirty="0" smtClean="0">
                          <a:solidFill>
                            <a:schemeClr val="tx1"/>
                          </a:solidFill>
                        </a:rPr>
                        <a:t>21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30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607573">
                <a:tc>
                  <a:txBody>
                    <a:bodyPr/>
                    <a:lstStyle/>
                    <a:p>
                      <a:pPr algn="ctr"/>
                      <a:r>
                        <a:rPr lang="en-GB" sz="2300" b="1" dirty="0" smtClean="0">
                          <a:solidFill>
                            <a:schemeClr val="tx1"/>
                          </a:solidFill>
                        </a:rPr>
                        <a:t>31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40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r>
              <a:tr h="607573">
                <a:tc>
                  <a:txBody>
                    <a:bodyPr/>
                    <a:lstStyle/>
                    <a:p>
                      <a:pPr algn="ctr"/>
                      <a:r>
                        <a:rPr lang="en-GB" sz="2300" b="1" dirty="0" smtClean="0">
                          <a:solidFill>
                            <a:schemeClr val="tx1"/>
                          </a:solidFill>
                        </a:rPr>
                        <a:t>41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50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r>
              <a:tr h="607573">
                <a:tc>
                  <a:txBody>
                    <a:bodyPr/>
                    <a:lstStyle/>
                    <a:p>
                      <a:pPr algn="ctr"/>
                      <a:r>
                        <a:rPr lang="en-GB" sz="2300" b="1" dirty="0" smtClean="0">
                          <a:solidFill>
                            <a:schemeClr val="tx1"/>
                          </a:solidFill>
                        </a:rPr>
                        <a:t>51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61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71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81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91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dirty="0" smtClean="0">
                          <a:solidFill>
                            <a:schemeClr val="tx1"/>
                          </a:solidFill>
                        </a:rPr>
                        <a:t>100</a:t>
                      </a:r>
                      <a:endParaRPr lang="en-GB" sz="20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38162432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403648" y="449618"/>
          <a:ext cx="6269280" cy="6075730"/>
        </p:xfrm>
        <a:graphic>
          <a:graphicData uri="http://schemas.openxmlformats.org/drawingml/2006/table">
            <a:tbl>
              <a:tblPr firstRow="1" bandRow="1">
                <a:tableStyleId>{5C22544A-7EE6-4342-B048-85BDC9FD1C3A}</a:tableStyleId>
              </a:tblPr>
              <a:tblGrid>
                <a:gridCol w="626928"/>
                <a:gridCol w="626928"/>
                <a:gridCol w="626928"/>
                <a:gridCol w="626928"/>
                <a:gridCol w="626928"/>
                <a:gridCol w="626928"/>
                <a:gridCol w="626928"/>
                <a:gridCol w="626928"/>
                <a:gridCol w="626928"/>
                <a:gridCol w="626928"/>
              </a:tblGrid>
              <a:tr h="607573">
                <a:tc>
                  <a:txBody>
                    <a:bodyPr/>
                    <a:lstStyle/>
                    <a:p>
                      <a:pPr algn="ctr"/>
                      <a:r>
                        <a:rPr lang="en-GB" sz="2300" dirty="0" smtClean="0">
                          <a:solidFill>
                            <a:schemeClr val="tx1"/>
                          </a:solidFill>
                        </a:rPr>
                        <a:t>1</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2</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3</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4</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5</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6</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7</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8</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9</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10</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r>
              <a:tr h="607573">
                <a:tc>
                  <a:txBody>
                    <a:bodyPr/>
                    <a:lstStyle/>
                    <a:p>
                      <a:pPr algn="ctr"/>
                      <a:r>
                        <a:rPr lang="en-GB" sz="2300" b="1" dirty="0" smtClean="0">
                          <a:solidFill>
                            <a:schemeClr val="tx1"/>
                          </a:solidFill>
                        </a:rPr>
                        <a:t>11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20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r h="607573">
                <a:tc>
                  <a:txBody>
                    <a:bodyPr/>
                    <a:lstStyle/>
                    <a:p>
                      <a:pPr algn="ctr"/>
                      <a:r>
                        <a:rPr lang="en-GB" sz="2300" b="1" dirty="0" smtClean="0">
                          <a:solidFill>
                            <a:schemeClr val="tx1"/>
                          </a:solidFill>
                        </a:rPr>
                        <a:t>21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30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607573">
                <a:tc>
                  <a:txBody>
                    <a:bodyPr/>
                    <a:lstStyle/>
                    <a:p>
                      <a:pPr algn="ctr"/>
                      <a:r>
                        <a:rPr lang="en-GB" sz="2300" b="1" dirty="0" smtClean="0">
                          <a:solidFill>
                            <a:schemeClr val="tx1"/>
                          </a:solidFill>
                        </a:rPr>
                        <a:t>31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40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r>
              <a:tr h="607573">
                <a:tc>
                  <a:txBody>
                    <a:bodyPr/>
                    <a:lstStyle/>
                    <a:p>
                      <a:pPr algn="ctr"/>
                      <a:r>
                        <a:rPr lang="en-GB" sz="2300" b="1" dirty="0" smtClean="0">
                          <a:solidFill>
                            <a:schemeClr val="tx1"/>
                          </a:solidFill>
                        </a:rPr>
                        <a:t>41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50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r>
              <a:tr h="607573">
                <a:tc>
                  <a:txBody>
                    <a:bodyPr/>
                    <a:lstStyle/>
                    <a:p>
                      <a:pPr algn="ctr"/>
                      <a:r>
                        <a:rPr lang="en-GB" sz="2300" b="1" dirty="0" smtClean="0">
                          <a:solidFill>
                            <a:schemeClr val="tx1"/>
                          </a:solidFill>
                        </a:rPr>
                        <a:t>51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60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r>
              <a:tr h="607573">
                <a:tc>
                  <a:txBody>
                    <a:bodyPr/>
                    <a:lstStyle/>
                    <a:p>
                      <a:pPr algn="ctr"/>
                      <a:r>
                        <a:rPr lang="en-GB" sz="2300" b="1" dirty="0" smtClean="0">
                          <a:solidFill>
                            <a:schemeClr val="tx1"/>
                          </a:solidFill>
                        </a:rPr>
                        <a:t>61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71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81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91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dirty="0" smtClean="0">
                          <a:solidFill>
                            <a:schemeClr val="tx1"/>
                          </a:solidFill>
                        </a:rPr>
                        <a:t>100</a:t>
                      </a:r>
                      <a:endParaRPr lang="en-GB" sz="20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37586179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403648" y="449618"/>
          <a:ext cx="6269280" cy="6075730"/>
        </p:xfrm>
        <a:graphic>
          <a:graphicData uri="http://schemas.openxmlformats.org/drawingml/2006/table">
            <a:tbl>
              <a:tblPr firstRow="1" bandRow="1">
                <a:tableStyleId>{5C22544A-7EE6-4342-B048-85BDC9FD1C3A}</a:tableStyleId>
              </a:tblPr>
              <a:tblGrid>
                <a:gridCol w="626928"/>
                <a:gridCol w="626928"/>
                <a:gridCol w="626928"/>
                <a:gridCol w="626928"/>
                <a:gridCol w="626928"/>
                <a:gridCol w="626928"/>
                <a:gridCol w="626928"/>
                <a:gridCol w="626928"/>
                <a:gridCol w="626928"/>
                <a:gridCol w="626928"/>
              </a:tblGrid>
              <a:tr h="607573">
                <a:tc>
                  <a:txBody>
                    <a:bodyPr/>
                    <a:lstStyle/>
                    <a:p>
                      <a:pPr algn="ctr"/>
                      <a:r>
                        <a:rPr lang="en-GB" sz="2300" dirty="0" smtClean="0">
                          <a:solidFill>
                            <a:schemeClr val="tx1"/>
                          </a:solidFill>
                        </a:rPr>
                        <a:t>1</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2</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3</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4</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5</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6</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7</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8</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9</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10</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r>
              <a:tr h="607573">
                <a:tc>
                  <a:txBody>
                    <a:bodyPr/>
                    <a:lstStyle/>
                    <a:p>
                      <a:pPr algn="ctr"/>
                      <a:r>
                        <a:rPr lang="en-GB" sz="2300" b="1" dirty="0" smtClean="0">
                          <a:solidFill>
                            <a:schemeClr val="tx1"/>
                          </a:solidFill>
                        </a:rPr>
                        <a:t>11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20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r h="607573">
                <a:tc>
                  <a:txBody>
                    <a:bodyPr/>
                    <a:lstStyle/>
                    <a:p>
                      <a:pPr algn="ctr"/>
                      <a:r>
                        <a:rPr lang="en-GB" sz="2300" b="1" dirty="0" smtClean="0">
                          <a:solidFill>
                            <a:schemeClr val="tx1"/>
                          </a:solidFill>
                        </a:rPr>
                        <a:t>21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30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607573">
                <a:tc>
                  <a:txBody>
                    <a:bodyPr/>
                    <a:lstStyle/>
                    <a:p>
                      <a:pPr algn="ctr"/>
                      <a:r>
                        <a:rPr lang="en-GB" sz="2300" b="1" dirty="0" smtClean="0">
                          <a:solidFill>
                            <a:schemeClr val="tx1"/>
                          </a:solidFill>
                        </a:rPr>
                        <a:t>31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40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r>
              <a:tr h="607573">
                <a:tc>
                  <a:txBody>
                    <a:bodyPr/>
                    <a:lstStyle/>
                    <a:p>
                      <a:pPr algn="ctr"/>
                      <a:r>
                        <a:rPr lang="en-GB" sz="2300" b="1" dirty="0" smtClean="0">
                          <a:solidFill>
                            <a:schemeClr val="tx1"/>
                          </a:solidFill>
                        </a:rPr>
                        <a:t>41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50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r>
              <a:tr h="607573">
                <a:tc>
                  <a:txBody>
                    <a:bodyPr/>
                    <a:lstStyle/>
                    <a:p>
                      <a:pPr algn="ctr"/>
                      <a:r>
                        <a:rPr lang="en-GB" sz="2300" b="1" dirty="0" smtClean="0">
                          <a:solidFill>
                            <a:schemeClr val="tx1"/>
                          </a:solidFill>
                        </a:rPr>
                        <a:t>51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60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r>
              <a:tr h="607573">
                <a:tc>
                  <a:txBody>
                    <a:bodyPr/>
                    <a:lstStyle/>
                    <a:p>
                      <a:pPr algn="ctr"/>
                      <a:r>
                        <a:rPr lang="en-GB" sz="2300" b="1" dirty="0" smtClean="0">
                          <a:solidFill>
                            <a:schemeClr val="tx1"/>
                          </a:solidFill>
                        </a:rPr>
                        <a:t>61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70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r>
              <a:tr h="607573">
                <a:tc>
                  <a:txBody>
                    <a:bodyPr/>
                    <a:lstStyle/>
                    <a:p>
                      <a:pPr algn="ctr"/>
                      <a:r>
                        <a:rPr lang="en-GB" sz="2300" b="1" dirty="0" smtClean="0">
                          <a:solidFill>
                            <a:schemeClr val="tx1"/>
                          </a:solidFill>
                        </a:rPr>
                        <a:t>71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81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91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dirty="0" smtClean="0">
                          <a:solidFill>
                            <a:schemeClr val="tx1"/>
                          </a:solidFill>
                        </a:rPr>
                        <a:t>100</a:t>
                      </a:r>
                      <a:endParaRPr lang="en-GB" sz="20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16017841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403648" y="449618"/>
          <a:ext cx="6269280" cy="6075730"/>
        </p:xfrm>
        <a:graphic>
          <a:graphicData uri="http://schemas.openxmlformats.org/drawingml/2006/table">
            <a:tbl>
              <a:tblPr firstRow="1" bandRow="1">
                <a:tableStyleId>{5C22544A-7EE6-4342-B048-85BDC9FD1C3A}</a:tableStyleId>
              </a:tblPr>
              <a:tblGrid>
                <a:gridCol w="626928"/>
                <a:gridCol w="626928"/>
                <a:gridCol w="626928"/>
                <a:gridCol w="626928"/>
                <a:gridCol w="626928"/>
                <a:gridCol w="626928"/>
                <a:gridCol w="626928"/>
                <a:gridCol w="626928"/>
                <a:gridCol w="626928"/>
                <a:gridCol w="626928"/>
              </a:tblGrid>
              <a:tr h="607573">
                <a:tc>
                  <a:txBody>
                    <a:bodyPr/>
                    <a:lstStyle/>
                    <a:p>
                      <a:pPr algn="ctr"/>
                      <a:r>
                        <a:rPr lang="en-GB" sz="2300" dirty="0" smtClean="0">
                          <a:solidFill>
                            <a:schemeClr val="tx1"/>
                          </a:solidFill>
                        </a:rPr>
                        <a:t>1</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2</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3</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4</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5</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6</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7</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8</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9</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10</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r>
              <a:tr h="607573">
                <a:tc>
                  <a:txBody>
                    <a:bodyPr/>
                    <a:lstStyle/>
                    <a:p>
                      <a:pPr algn="ctr"/>
                      <a:r>
                        <a:rPr lang="en-GB" sz="2300" b="1" dirty="0" smtClean="0">
                          <a:solidFill>
                            <a:schemeClr val="tx1"/>
                          </a:solidFill>
                        </a:rPr>
                        <a:t>11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20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r h="607573">
                <a:tc>
                  <a:txBody>
                    <a:bodyPr/>
                    <a:lstStyle/>
                    <a:p>
                      <a:pPr algn="ctr"/>
                      <a:r>
                        <a:rPr lang="en-GB" sz="2300" b="1" dirty="0" smtClean="0">
                          <a:solidFill>
                            <a:schemeClr val="tx1"/>
                          </a:solidFill>
                        </a:rPr>
                        <a:t>21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30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607573">
                <a:tc>
                  <a:txBody>
                    <a:bodyPr/>
                    <a:lstStyle/>
                    <a:p>
                      <a:pPr algn="ctr"/>
                      <a:r>
                        <a:rPr lang="en-GB" sz="2300" b="1" dirty="0" smtClean="0">
                          <a:solidFill>
                            <a:schemeClr val="tx1"/>
                          </a:solidFill>
                        </a:rPr>
                        <a:t>31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40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r>
              <a:tr h="607573">
                <a:tc>
                  <a:txBody>
                    <a:bodyPr/>
                    <a:lstStyle/>
                    <a:p>
                      <a:pPr algn="ctr"/>
                      <a:r>
                        <a:rPr lang="en-GB" sz="2300" b="1" dirty="0" smtClean="0">
                          <a:solidFill>
                            <a:schemeClr val="tx1"/>
                          </a:solidFill>
                        </a:rPr>
                        <a:t>41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50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r>
              <a:tr h="607573">
                <a:tc>
                  <a:txBody>
                    <a:bodyPr/>
                    <a:lstStyle/>
                    <a:p>
                      <a:pPr algn="ctr"/>
                      <a:r>
                        <a:rPr lang="en-GB" sz="2300" b="1" dirty="0" smtClean="0">
                          <a:solidFill>
                            <a:schemeClr val="tx1"/>
                          </a:solidFill>
                        </a:rPr>
                        <a:t>51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60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r>
              <a:tr h="607573">
                <a:tc>
                  <a:txBody>
                    <a:bodyPr/>
                    <a:lstStyle/>
                    <a:p>
                      <a:pPr algn="ctr"/>
                      <a:r>
                        <a:rPr lang="en-GB" sz="2300" b="1" dirty="0" smtClean="0">
                          <a:solidFill>
                            <a:schemeClr val="tx1"/>
                          </a:solidFill>
                        </a:rPr>
                        <a:t>61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70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r>
              <a:tr h="607573">
                <a:tc>
                  <a:txBody>
                    <a:bodyPr/>
                    <a:lstStyle/>
                    <a:p>
                      <a:pPr algn="ctr"/>
                      <a:r>
                        <a:rPr lang="en-GB" sz="2300" b="1" dirty="0" smtClean="0">
                          <a:solidFill>
                            <a:schemeClr val="tx1"/>
                          </a:solidFill>
                        </a:rPr>
                        <a:t>71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80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r>
              <a:tr h="607573">
                <a:tc>
                  <a:txBody>
                    <a:bodyPr/>
                    <a:lstStyle/>
                    <a:p>
                      <a:pPr algn="ctr"/>
                      <a:r>
                        <a:rPr lang="en-GB" sz="2300" b="1" dirty="0" smtClean="0">
                          <a:solidFill>
                            <a:schemeClr val="tx1"/>
                          </a:solidFill>
                        </a:rPr>
                        <a:t>81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91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dirty="0" smtClean="0">
                          <a:solidFill>
                            <a:schemeClr val="tx1"/>
                          </a:solidFill>
                        </a:rPr>
                        <a:t>100</a:t>
                      </a:r>
                      <a:endParaRPr lang="en-GB" sz="20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23575517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403648" y="449618"/>
          <a:ext cx="6269280" cy="6075730"/>
        </p:xfrm>
        <a:graphic>
          <a:graphicData uri="http://schemas.openxmlformats.org/drawingml/2006/table">
            <a:tbl>
              <a:tblPr firstRow="1" bandRow="1">
                <a:tableStyleId>{5C22544A-7EE6-4342-B048-85BDC9FD1C3A}</a:tableStyleId>
              </a:tblPr>
              <a:tblGrid>
                <a:gridCol w="626928"/>
                <a:gridCol w="626928"/>
                <a:gridCol w="626928"/>
                <a:gridCol w="626928"/>
                <a:gridCol w="626928"/>
                <a:gridCol w="626928"/>
                <a:gridCol w="626928"/>
                <a:gridCol w="626928"/>
                <a:gridCol w="626928"/>
                <a:gridCol w="626928"/>
              </a:tblGrid>
              <a:tr h="607573">
                <a:tc>
                  <a:txBody>
                    <a:bodyPr/>
                    <a:lstStyle/>
                    <a:p>
                      <a:pPr algn="ctr"/>
                      <a:r>
                        <a:rPr lang="en-GB" sz="2300" dirty="0" smtClean="0">
                          <a:solidFill>
                            <a:schemeClr val="tx1"/>
                          </a:solidFill>
                        </a:rPr>
                        <a:t>1</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2</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3</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4</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5</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6</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7</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8</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9</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10</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r>
              <a:tr h="607573">
                <a:tc>
                  <a:txBody>
                    <a:bodyPr/>
                    <a:lstStyle/>
                    <a:p>
                      <a:pPr algn="ctr"/>
                      <a:r>
                        <a:rPr lang="en-GB" sz="2300" b="1" dirty="0" smtClean="0">
                          <a:solidFill>
                            <a:schemeClr val="tx1"/>
                          </a:solidFill>
                        </a:rPr>
                        <a:t>11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20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r h="607573">
                <a:tc>
                  <a:txBody>
                    <a:bodyPr/>
                    <a:lstStyle/>
                    <a:p>
                      <a:pPr algn="ctr"/>
                      <a:r>
                        <a:rPr lang="en-GB" sz="2300" b="1" dirty="0" smtClean="0">
                          <a:solidFill>
                            <a:schemeClr val="tx1"/>
                          </a:solidFill>
                        </a:rPr>
                        <a:t>21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30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607573">
                <a:tc>
                  <a:txBody>
                    <a:bodyPr/>
                    <a:lstStyle/>
                    <a:p>
                      <a:pPr algn="ctr"/>
                      <a:r>
                        <a:rPr lang="en-GB" sz="2300" b="1" dirty="0" smtClean="0">
                          <a:solidFill>
                            <a:schemeClr val="tx1"/>
                          </a:solidFill>
                        </a:rPr>
                        <a:t>31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40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r>
              <a:tr h="607573">
                <a:tc>
                  <a:txBody>
                    <a:bodyPr/>
                    <a:lstStyle/>
                    <a:p>
                      <a:pPr algn="ctr"/>
                      <a:r>
                        <a:rPr lang="en-GB" sz="2300" b="1" dirty="0" smtClean="0">
                          <a:solidFill>
                            <a:schemeClr val="tx1"/>
                          </a:solidFill>
                        </a:rPr>
                        <a:t>41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50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r>
              <a:tr h="607573">
                <a:tc>
                  <a:txBody>
                    <a:bodyPr/>
                    <a:lstStyle/>
                    <a:p>
                      <a:pPr algn="ctr"/>
                      <a:r>
                        <a:rPr lang="en-GB" sz="2300" b="1" dirty="0" smtClean="0">
                          <a:solidFill>
                            <a:schemeClr val="tx1"/>
                          </a:solidFill>
                        </a:rPr>
                        <a:t>51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60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r>
              <a:tr h="607573">
                <a:tc>
                  <a:txBody>
                    <a:bodyPr/>
                    <a:lstStyle/>
                    <a:p>
                      <a:pPr algn="ctr"/>
                      <a:r>
                        <a:rPr lang="en-GB" sz="2300" b="1" dirty="0" smtClean="0">
                          <a:solidFill>
                            <a:schemeClr val="tx1"/>
                          </a:solidFill>
                        </a:rPr>
                        <a:t>61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70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r>
              <a:tr h="607573">
                <a:tc>
                  <a:txBody>
                    <a:bodyPr/>
                    <a:lstStyle/>
                    <a:p>
                      <a:pPr algn="ctr"/>
                      <a:r>
                        <a:rPr lang="en-GB" sz="2300" b="1" dirty="0" smtClean="0">
                          <a:solidFill>
                            <a:schemeClr val="tx1"/>
                          </a:solidFill>
                        </a:rPr>
                        <a:t>71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80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r>
              <a:tr h="607573">
                <a:tc>
                  <a:txBody>
                    <a:bodyPr/>
                    <a:lstStyle/>
                    <a:p>
                      <a:pPr algn="ctr"/>
                      <a:r>
                        <a:rPr lang="en-GB" sz="2300" b="1" dirty="0" smtClean="0">
                          <a:solidFill>
                            <a:schemeClr val="tx1"/>
                          </a:solidFill>
                        </a:rPr>
                        <a:t>81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90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r>
              <a:tr h="607573">
                <a:tc>
                  <a:txBody>
                    <a:bodyPr/>
                    <a:lstStyle/>
                    <a:p>
                      <a:pPr algn="ctr"/>
                      <a:r>
                        <a:rPr lang="en-GB" sz="2300" b="1" dirty="0" smtClean="0">
                          <a:solidFill>
                            <a:schemeClr val="tx1"/>
                          </a:solidFill>
                        </a:rPr>
                        <a:t>91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dirty="0" smtClean="0">
                          <a:solidFill>
                            <a:schemeClr val="tx1"/>
                          </a:solidFill>
                        </a:rPr>
                        <a:t>100</a:t>
                      </a:r>
                      <a:endParaRPr lang="en-GB" sz="20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3886813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403648" y="449618"/>
          <a:ext cx="6269280" cy="6075730"/>
        </p:xfrm>
        <a:graphic>
          <a:graphicData uri="http://schemas.openxmlformats.org/drawingml/2006/table">
            <a:tbl>
              <a:tblPr firstRow="1" bandRow="1">
                <a:tableStyleId>{5C22544A-7EE6-4342-B048-85BDC9FD1C3A}</a:tableStyleId>
              </a:tblPr>
              <a:tblGrid>
                <a:gridCol w="626928"/>
                <a:gridCol w="626928"/>
                <a:gridCol w="626928"/>
                <a:gridCol w="626928"/>
                <a:gridCol w="626928"/>
                <a:gridCol w="626928"/>
                <a:gridCol w="626928"/>
                <a:gridCol w="626928"/>
                <a:gridCol w="626928"/>
                <a:gridCol w="626928"/>
              </a:tblGrid>
              <a:tr h="607573">
                <a:tc>
                  <a:txBody>
                    <a:bodyPr/>
                    <a:lstStyle/>
                    <a:p>
                      <a:pPr algn="ctr"/>
                      <a:r>
                        <a:rPr lang="en-GB" sz="2300" dirty="0" smtClean="0">
                          <a:solidFill>
                            <a:schemeClr val="tx1"/>
                          </a:solidFill>
                        </a:rPr>
                        <a:t>1</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2</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3</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4</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5</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6</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7</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8</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9</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10</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r>
              <a:tr h="607573">
                <a:tc>
                  <a:txBody>
                    <a:bodyPr/>
                    <a:lstStyle/>
                    <a:p>
                      <a:pPr algn="ctr"/>
                      <a:r>
                        <a:rPr lang="en-GB" sz="2300" b="1" dirty="0" smtClean="0">
                          <a:solidFill>
                            <a:schemeClr val="tx1"/>
                          </a:solidFill>
                        </a:rPr>
                        <a:t>11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20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r h="607573">
                <a:tc>
                  <a:txBody>
                    <a:bodyPr/>
                    <a:lstStyle/>
                    <a:p>
                      <a:pPr algn="ctr"/>
                      <a:r>
                        <a:rPr lang="en-GB" sz="2300" b="1" dirty="0" smtClean="0">
                          <a:solidFill>
                            <a:schemeClr val="tx1"/>
                          </a:solidFill>
                        </a:rPr>
                        <a:t>21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30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607573">
                <a:tc>
                  <a:txBody>
                    <a:bodyPr/>
                    <a:lstStyle/>
                    <a:p>
                      <a:pPr algn="ctr"/>
                      <a:r>
                        <a:rPr lang="en-GB" sz="2300" b="1" dirty="0" smtClean="0">
                          <a:solidFill>
                            <a:schemeClr val="tx1"/>
                          </a:solidFill>
                        </a:rPr>
                        <a:t>31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40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r>
              <a:tr h="607573">
                <a:tc>
                  <a:txBody>
                    <a:bodyPr/>
                    <a:lstStyle/>
                    <a:p>
                      <a:pPr algn="ctr"/>
                      <a:r>
                        <a:rPr lang="en-GB" sz="2300" b="1" dirty="0" smtClean="0">
                          <a:solidFill>
                            <a:schemeClr val="tx1"/>
                          </a:solidFill>
                        </a:rPr>
                        <a:t>41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50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r>
              <a:tr h="607573">
                <a:tc>
                  <a:txBody>
                    <a:bodyPr/>
                    <a:lstStyle/>
                    <a:p>
                      <a:pPr algn="ctr"/>
                      <a:r>
                        <a:rPr lang="en-GB" sz="2300" b="1" dirty="0" smtClean="0">
                          <a:solidFill>
                            <a:schemeClr val="tx1"/>
                          </a:solidFill>
                        </a:rPr>
                        <a:t>51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60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r>
              <a:tr h="607573">
                <a:tc>
                  <a:txBody>
                    <a:bodyPr/>
                    <a:lstStyle/>
                    <a:p>
                      <a:pPr algn="ctr"/>
                      <a:r>
                        <a:rPr lang="en-GB" sz="2300" b="1" dirty="0" smtClean="0">
                          <a:solidFill>
                            <a:schemeClr val="tx1"/>
                          </a:solidFill>
                        </a:rPr>
                        <a:t>61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70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r>
              <a:tr h="607573">
                <a:tc>
                  <a:txBody>
                    <a:bodyPr/>
                    <a:lstStyle/>
                    <a:p>
                      <a:pPr algn="ctr"/>
                      <a:r>
                        <a:rPr lang="en-GB" sz="2300" b="1" dirty="0" smtClean="0">
                          <a:solidFill>
                            <a:schemeClr val="tx1"/>
                          </a:solidFill>
                        </a:rPr>
                        <a:t>71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80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r>
              <a:tr h="607573">
                <a:tc>
                  <a:txBody>
                    <a:bodyPr/>
                    <a:lstStyle/>
                    <a:p>
                      <a:pPr algn="ctr"/>
                      <a:r>
                        <a:rPr lang="en-GB" sz="2300" b="1" dirty="0" smtClean="0">
                          <a:solidFill>
                            <a:schemeClr val="tx1"/>
                          </a:solidFill>
                        </a:rPr>
                        <a:t>81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90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r>
              <a:tr h="607573">
                <a:tc>
                  <a:txBody>
                    <a:bodyPr/>
                    <a:lstStyle/>
                    <a:p>
                      <a:pPr algn="ctr"/>
                      <a:r>
                        <a:rPr lang="en-GB" sz="2300" b="1" dirty="0" smtClean="0">
                          <a:solidFill>
                            <a:schemeClr val="tx1"/>
                          </a:solidFill>
                        </a:rPr>
                        <a:t>91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000" b="1" dirty="0" smtClean="0">
                          <a:solidFill>
                            <a:schemeClr val="tx1"/>
                          </a:solidFill>
                        </a:rPr>
                        <a:t>100</a:t>
                      </a:r>
                      <a:endParaRPr lang="en-GB" sz="20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r>
            </a:tbl>
          </a:graphicData>
        </a:graphic>
      </p:graphicFrame>
    </p:spTree>
    <p:extLst>
      <p:ext uri="{BB962C8B-B14F-4D97-AF65-F5344CB8AC3E}">
        <p14:creationId xmlns:p14="http://schemas.microsoft.com/office/powerpoint/2010/main" val="32622552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403648" y="449618"/>
          <a:ext cx="6269280" cy="6075730"/>
        </p:xfrm>
        <a:graphic>
          <a:graphicData uri="http://schemas.openxmlformats.org/drawingml/2006/table">
            <a:tbl>
              <a:tblPr firstRow="1" bandRow="1">
                <a:tableStyleId>{5C22544A-7EE6-4342-B048-85BDC9FD1C3A}</a:tableStyleId>
              </a:tblPr>
              <a:tblGrid>
                <a:gridCol w="626928"/>
                <a:gridCol w="626928"/>
                <a:gridCol w="626928"/>
                <a:gridCol w="626928"/>
                <a:gridCol w="626928"/>
                <a:gridCol w="626928"/>
                <a:gridCol w="626928"/>
                <a:gridCol w="626928"/>
                <a:gridCol w="626928"/>
                <a:gridCol w="626928"/>
              </a:tblGrid>
              <a:tr h="607573">
                <a:tc>
                  <a:txBody>
                    <a:bodyPr/>
                    <a:lstStyle/>
                    <a:p>
                      <a:pPr algn="ctr"/>
                      <a:r>
                        <a:rPr lang="en-GB" sz="2300" dirty="0" smtClean="0">
                          <a:solidFill>
                            <a:schemeClr val="tx1"/>
                          </a:solidFill>
                        </a:rPr>
                        <a:t>1</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2</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3</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4</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5</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6</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7</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8</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9</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300" dirty="0" smtClean="0">
                          <a:solidFill>
                            <a:schemeClr val="tx1"/>
                          </a:solidFill>
                        </a:rPr>
                        <a:t>10</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r>
              <a:tr h="607573">
                <a:tc>
                  <a:txBody>
                    <a:bodyPr/>
                    <a:lstStyle/>
                    <a:p>
                      <a:pPr algn="ctr"/>
                      <a:r>
                        <a:rPr lang="en-GB" sz="2300" b="1" dirty="0" smtClean="0">
                          <a:solidFill>
                            <a:schemeClr val="tx1"/>
                          </a:solidFill>
                        </a:rPr>
                        <a:t>11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19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300" b="1" dirty="0" smtClean="0">
                          <a:solidFill>
                            <a:schemeClr val="tx1"/>
                          </a:solidFill>
                        </a:rPr>
                        <a:t>20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r h="607573">
                <a:tc>
                  <a:txBody>
                    <a:bodyPr/>
                    <a:lstStyle/>
                    <a:p>
                      <a:pPr algn="ctr"/>
                      <a:r>
                        <a:rPr lang="en-GB" sz="2300" b="1" dirty="0" smtClean="0">
                          <a:solidFill>
                            <a:schemeClr val="tx1"/>
                          </a:solidFill>
                        </a:rPr>
                        <a:t>21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29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300" b="1" dirty="0" smtClean="0">
                          <a:solidFill>
                            <a:schemeClr val="tx1"/>
                          </a:solidFill>
                        </a:rPr>
                        <a:t>30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607573">
                <a:tc>
                  <a:txBody>
                    <a:bodyPr/>
                    <a:lstStyle/>
                    <a:p>
                      <a:pPr algn="ctr"/>
                      <a:r>
                        <a:rPr lang="en-GB" sz="2300" b="1" dirty="0" smtClean="0">
                          <a:solidFill>
                            <a:schemeClr val="tx1"/>
                          </a:solidFill>
                        </a:rPr>
                        <a:t>31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39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c>
                  <a:txBody>
                    <a:bodyPr/>
                    <a:lstStyle/>
                    <a:p>
                      <a:pPr algn="ctr"/>
                      <a:r>
                        <a:rPr lang="en-GB" sz="2300" b="1" dirty="0" smtClean="0">
                          <a:solidFill>
                            <a:schemeClr val="tx1"/>
                          </a:solidFill>
                        </a:rPr>
                        <a:t>40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00"/>
                    </a:solidFill>
                  </a:tcPr>
                </a:tc>
              </a:tr>
              <a:tr h="607573">
                <a:tc>
                  <a:txBody>
                    <a:bodyPr/>
                    <a:lstStyle/>
                    <a:p>
                      <a:pPr algn="ctr"/>
                      <a:r>
                        <a:rPr lang="en-GB" sz="2300" b="1" dirty="0" smtClean="0">
                          <a:solidFill>
                            <a:schemeClr val="tx1"/>
                          </a:solidFill>
                        </a:rPr>
                        <a:t>41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49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2300" b="1" dirty="0" smtClean="0">
                          <a:solidFill>
                            <a:schemeClr val="tx1"/>
                          </a:solidFill>
                        </a:rPr>
                        <a:t>50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r>
              <a:tr h="607573">
                <a:tc>
                  <a:txBody>
                    <a:bodyPr/>
                    <a:lstStyle/>
                    <a:p>
                      <a:pPr algn="ctr"/>
                      <a:r>
                        <a:rPr lang="en-GB" sz="2300" b="1" dirty="0" smtClean="0">
                          <a:solidFill>
                            <a:schemeClr val="tx1"/>
                          </a:solidFill>
                        </a:rPr>
                        <a:t>51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59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c>
                  <a:txBody>
                    <a:bodyPr/>
                    <a:lstStyle/>
                    <a:p>
                      <a:pPr algn="ctr"/>
                      <a:r>
                        <a:rPr lang="en-GB" sz="2300" b="1" dirty="0" smtClean="0">
                          <a:solidFill>
                            <a:schemeClr val="tx1"/>
                          </a:solidFill>
                        </a:rPr>
                        <a:t>60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FFFF"/>
                    </a:solidFill>
                  </a:tcPr>
                </a:tc>
              </a:tr>
              <a:tr h="607573">
                <a:tc>
                  <a:txBody>
                    <a:bodyPr/>
                    <a:lstStyle/>
                    <a:p>
                      <a:pPr algn="ctr"/>
                      <a:r>
                        <a:rPr lang="en-GB" sz="2300" b="1" dirty="0" smtClean="0">
                          <a:solidFill>
                            <a:schemeClr val="tx1"/>
                          </a:solidFill>
                        </a:rPr>
                        <a:t>61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69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r>
                        <a:rPr lang="en-GB" sz="2300" b="1" dirty="0" smtClean="0">
                          <a:solidFill>
                            <a:schemeClr val="tx1"/>
                          </a:solidFill>
                        </a:rPr>
                        <a:t>70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r>
              <a:tr h="607573">
                <a:tc>
                  <a:txBody>
                    <a:bodyPr/>
                    <a:lstStyle/>
                    <a:p>
                      <a:pPr algn="ctr"/>
                      <a:r>
                        <a:rPr lang="en-GB" sz="2300" b="1" dirty="0" smtClean="0">
                          <a:solidFill>
                            <a:schemeClr val="tx1"/>
                          </a:solidFill>
                        </a:rPr>
                        <a:t>71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79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a:r>
                        <a:rPr lang="en-GB" sz="2300" b="1" dirty="0" smtClean="0">
                          <a:solidFill>
                            <a:schemeClr val="tx1"/>
                          </a:solidFill>
                        </a:rPr>
                        <a:t>80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r>
              <a:tr h="607573">
                <a:tc>
                  <a:txBody>
                    <a:bodyPr/>
                    <a:lstStyle/>
                    <a:p>
                      <a:pPr algn="ctr"/>
                      <a:r>
                        <a:rPr lang="en-GB" sz="2300" b="1" dirty="0" smtClean="0">
                          <a:solidFill>
                            <a:schemeClr val="tx1"/>
                          </a:solidFill>
                        </a:rPr>
                        <a:t>81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89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2300" b="1" dirty="0" smtClean="0">
                          <a:solidFill>
                            <a:schemeClr val="tx1"/>
                          </a:solidFill>
                        </a:rPr>
                        <a:t>90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r>
              <a:tr h="607573">
                <a:tc>
                  <a:txBody>
                    <a:bodyPr/>
                    <a:lstStyle/>
                    <a:p>
                      <a:pPr algn="ctr"/>
                      <a:r>
                        <a:rPr lang="en-GB" sz="2300" b="1" dirty="0" smtClean="0">
                          <a:solidFill>
                            <a:schemeClr val="tx1"/>
                          </a:solidFill>
                        </a:rPr>
                        <a:t>91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300" b="1" dirty="0" smtClean="0">
                          <a:solidFill>
                            <a:schemeClr val="tx1"/>
                          </a:solidFill>
                        </a:rPr>
                        <a:t>99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c>
                  <a:txBody>
                    <a:bodyPr/>
                    <a:lstStyle/>
                    <a:p>
                      <a:pPr algn="ctr"/>
                      <a:r>
                        <a:rPr lang="en-GB" sz="2000" b="1" dirty="0" smtClean="0">
                          <a:solidFill>
                            <a:schemeClr val="tx1"/>
                          </a:solidFill>
                        </a:rPr>
                        <a:t>100</a:t>
                      </a:r>
                      <a:endParaRPr lang="en-GB" sz="20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99"/>
                    </a:solidFill>
                  </a:tcPr>
                </a:tc>
              </a:tr>
            </a:tbl>
          </a:graphicData>
        </a:graphic>
      </p:graphicFrame>
      <p:sp>
        <p:nvSpPr>
          <p:cNvPr id="3" name="Oval 2"/>
          <p:cNvSpPr/>
          <p:nvPr/>
        </p:nvSpPr>
        <p:spPr>
          <a:xfrm>
            <a:off x="7007888" y="404664"/>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7007888" y="1054869"/>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7007888" y="2807803"/>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7007888" y="1651585"/>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7007888" y="2204864"/>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7007888" y="4552754"/>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7007888" y="5805264"/>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7007888" y="3429000"/>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7007888" y="4019425"/>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7007888" y="5272834"/>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178114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403648" y="449618"/>
          <a:ext cx="6269280" cy="6075730"/>
        </p:xfrm>
        <a:graphic>
          <a:graphicData uri="http://schemas.openxmlformats.org/drawingml/2006/table">
            <a:tbl>
              <a:tblPr firstRow="1" bandRow="1">
                <a:tableStyleId>{5C22544A-7EE6-4342-B048-85BDC9FD1C3A}</a:tableStyleId>
              </a:tblPr>
              <a:tblGrid>
                <a:gridCol w="626928"/>
                <a:gridCol w="626928"/>
                <a:gridCol w="626928"/>
                <a:gridCol w="626928"/>
                <a:gridCol w="626928"/>
                <a:gridCol w="626928"/>
                <a:gridCol w="626928"/>
                <a:gridCol w="626928"/>
                <a:gridCol w="626928"/>
                <a:gridCol w="626928"/>
              </a:tblGrid>
              <a:tr h="607573">
                <a:tc>
                  <a:txBody>
                    <a:bodyPr/>
                    <a:lstStyle/>
                    <a:p>
                      <a:pPr algn="ctr"/>
                      <a:r>
                        <a:rPr lang="en-GB" sz="2300" dirty="0" smtClean="0">
                          <a:solidFill>
                            <a:schemeClr val="tx1"/>
                          </a:solidFill>
                        </a:rPr>
                        <a:t>1</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2</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3</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4</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5</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6</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7</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8</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9</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dirty="0" smtClean="0">
                          <a:solidFill>
                            <a:schemeClr val="tx1"/>
                          </a:solidFill>
                        </a:rPr>
                        <a:t>10</a:t>
                      </a:r>
                      <a:endParaRPr lang="en-GB" sz="2300"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11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19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21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29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31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39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41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49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51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59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61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69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71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79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81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89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90</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07573">
                <a:tc>
                  <a:txBody>
                    <a:bodyPr/>
                    <a:lstStyle/>
                    <a:p>
                      <a:pPr algn="ctr"/>
                      <a:r>
                        <a:rPr lang="en-GB" sz="2300" b="1" dirty="0" smtClean="0">
                          <a:solidFill>
                            <a:schemeClr val="tx1"/>
                          </a:solidFill>
                        </a:rPr>
                        <a:t>91</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92</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93</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94</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95</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96</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97</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98</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300" b="1" dirty="0" smtClean="0">
                          <a:solidFill>
                            <a:schemeClr val="tx1"/>
                          </a:solidFill>
                        </a:rPr>
                        <a:t>99</a:t>
                      </a:r>
                      <a:endParaRPr lang="en-GB" sz="23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dirty="0" smtClean="0">
                          <a:solidFill>
                            <a:schemeClr val="tx1"/>
                          </a:solidFill>
                        </a:rPr>
                        <a:t>100</a:t>
                      </a:r>
                      <a:endParaRPr lang="en-GB" sz="2000" b="1" dirty="0">
                        <a:solidFill>
                          <a:schemeClr val="tx1"/>
                        </a:solidFill>
                      </a:endParaRPr>
                    </a:p>
                  </a:txBody>
                  <a:tcPr marL="116512" marR="116512" marT="58256" marB="5825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14" name="Oval 13"/>
          <p:cNvSpPr/>
          <p:nvPr/>
        </p:nvSpPr>
        <p:spPr>
          <a:xfrm>
            <a:off x="7007888" y="404664"/>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7007888" y="1054869"/>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7007888" y="2807803"/>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7007888" y="1651585"/>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7007888" y="2204864"/>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7007888" y="4552754"/>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7007888" y="5805264"/>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7007888" y="3429000"/>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7007888" y="4019425"/>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7007888" y="5272834"/>
            <a:ext cx="792088" cy="720080"/>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48064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bwMode="auto">
          <a:xfrm>
            <a:off x="265578"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10</a:t>
            </a:r>
          </a:p>
        </p:txBody>
      </p:sp>
      <p:sp>
        <p:nvSpPr>
          <p:cNvPr id="6" name="Rounded Rectangle 5"/>
          <p:cNvSpPr/>
          <p:nvPr/>
        </p:nvSpPr>
        <p:spPr bwMode="auto">
          <a:xfrm>
            <a:off x="5580112"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90</a:t>
            </a:r>
          </a:p>
        </p:txBody>
      </p:sp>
      <p:sp>
        <p:nvSpPr>
          <p:cNvPr id="7" name="Rounded Rectangle 6"/>
          <p:cNvSpPr/>
          <p:nvPr/>
        </p:nvSpPr>
        <p:spPr bwMode="auto">
          <a:xfrm>
            <a:off x="7380311"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4400" b="1" i="0" u="none" strike="noStrike" cap="none" normalizeH="0" baseline="0" dirty="0" smtClean="0">
                <a:ln>
                  <a:noFill/>
                </a:ln>
                <a:solidFill>
                  <a:schemeClr val="tx1"/>
                </a:solidFill>
                <a:effectLst/>
                <a:latin typeface="Verdana" pitchFamily="34" charset="0"/>
              </a:rPr>
              <a:t>100</a:t>
            </a:r>
          </a:p>
        </p:txBody>
      </p:sp>
      <p:sp>
        <p:nvSpPr>
          <p:cNvPr id="8" name="Rounded Rectangle 7"/>
          <p:cNvSpPr/>
          <p:nvPr/>
        </p:nvSpPr>
        <p:spPr bwMode="auto">
          <a:xfrm>
            <a:off x="2008225"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20</a:t>
            </a:r>
          </a:p>
        </p:txBody>
      </p:sp>
      <p:sp>
        <p:nvSpPr>
          <p:cNvPr id="9" name="Rounded Rectangle 8"/>
          <p:cNvSpPr/>
          <p:nvPr/>
        </p:nvSpPr>
        <p:spPr bwMode="auto">
          <a:xfrm>
            <a:off x="3779912"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30</a:t>
            </a:r>
          </a:p>
        </p:txBody>
      </p:sp>
      <p:sp>
        <p:nvSpPr>
          <p:cNvPr id="10" name="Rounded Rectangle 9"/>
          <p:cNvSpPr/>
          <p:nvPr/>
        </p:nvSpPr>
        <p:spPr bwMode="auto">
          <a:xfrm>
            <a:off x="5580112" y="620687"/>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40</a:t>
            </a:r>
          </a:p>
        </p:txBody>
      </p:sp>
      <p:sp>
        <p:nvSpPr>
          <p:cNvPr id="11" name="Rounded Rectangle 10"/>
          <p:cNvSpPr/>
          <p:nvPr/>
        </p:nvSpPr>
        <p:spPr bwMode="auto">
          <a:xfrm>
            <a:off x="7380312"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50</a:t>
            </a:r>
          </a:p>
        </p:txBody>
      </p:sp>
      <p:sp>
        <p:nvSpPr>
          <p:cNvPr id="12" name="Rounded Rectangle 11"/>
          <p:cNvSpPr/>
          <p:nvPr/>
        </p:nvSpPr>
        <p:spPr bwMode="auto">
          <a:xfrm>
            <a:off x="249859" y="386972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60</a:t>
            </a:r>
          </a:p>
        </p:txBody>
      </p:sp>
      <p:sp>
        <p:nvSpPr>
          <p:cNvPr id="13" name="Rounded Rectangle 12"/>
          <p:cNvSpPr/>
          <p:nvPr/>
        </p:nvSpPr>
        <p:spPr bwMode="auto">
          <a:xfrm>
            <a:off x="2014047" y="38653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GB" sz="6000" b="1" dirty="0" smtClean="0">
                <a:solidFill>
                  <a:schemeClr val="tx1"/>
                </a:solidFill>
                <a:latin typeface="Verdana" pitchFamily="34" charset="0"/>
              </a:rPr>
              <a:t>70</a:t>
            </a:r>
            <a:endParaRPr kumimoji="0" lang="en-GB" sz="6000" b="1" i="0" u="none" strike="noStrike" cap="none" normalizeH="0" baseline="0" dirty="0" smtClean="0">
              <a:ln>
                <a:noFill/>
              </a:ln>
              <a:solidFill>
                <a:schemeClr val="tx1"/>
              </a:solidFill>
              <a:effectLst/>
              <a:latin typeface="Verdana" pitchFamily="34" charset="0"/>
            </a:endParaRPr>
          </a:p>
        </p:txBody>
      </p:sp>
      <p:sp>
        <p:nvSpPr>
          <p:cNvPr id="14" name="Rounded Rectangle 13"/>
          <p:cNvSpPr/>
          <p:nvPr/>
        </p:nvSpPr>
        <p:spPr bwMode="auto">
          <a:xfrm>
            <a:off x="3779912" y="38653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80</a:t>
            </a:r>
          </a:p>
        </p:txBody>
      </p:sp>
    </p:spTree>
    <p:extLst>
      <p:ext uri="{BB962C8B-B14F-4D97-AF65-F5344CB8AC3E}">
        <p14:creationId xmlns:p14="http://schemas.microsoft.com/office/powerpoint/2010/main" val="3869111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bwMode="auto">
          <a:xfrm>
            <a:off x="265578"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10</a:t>
            </a:r>
          </a:p>
        </p:txBody>
      </p:sp>
      <p:sp>
        <p:nvSpPr>
          <p:cNvPr id="6" name="Rounded Rectangle 5"/>
          <p:cNvSpPr/>
          <p:nvPr/>
        </p:nvSpPr>
        <p:spPr bwMode="auto">
          <a:xfrm>
            <a:off x="5580112"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90</a:t>
            </a:r>
          </a:p>
        </p:txBody>
      </p:sp>
      <p:sp>
        <p:nvSpPr>
          <p:cNvPr id="7" name="Rounded Rectangle 6"/>
          <p:cNvSpPr/>
          <p:nvPr/>
        </p:nvSpPr>
        <p:spPr bwMode="auto">
          <a:xfrm>
            <a:off x="7380311"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4400" b="1" i="0" u="none" strike="noStrike" cap="none" normalizeH="0" baseline="0" dirty="0" smtClean="0">
                <a:ln>
                  <a:noFill/>
                </a:ln>
                <a:solidFill>
                  <a:schemeClr val="tx1"/>
                </a:solidFill>
                <a:effectLst/>
                <a:latin typeface="Verdana" pitchFamily="34" charset="0"/>
              </a:rPr>
              <a:t>100</a:t>
            </a:r>
          </a:p>
        </p:txBody>
      </p:sp>
      <p:sp>
        <p:nvSpPr>
          <p:cNvPr id="8" name="Rounded Rectangle 7"/>
          <p:cNvSpPr/>
          <p:nvPr/>
        </p:nvSpPr>
        <p:spPr bwMode="auto">
          <a:xfrm>
            <a:off x="2008225"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20</a:t>
            </a:r>
          </a:p>
        </p:txBody>
      </p:sp>
      <p:sp>
        <p:nvSpPr>
          <p:cNvPr id="9" name="Rounded Rectangle 8"/>
          <p:cNvSpPr/>
          <p:nvPr/>
        </p:nvSpPr>
        <p:spPr bwMode="auto">
          <a:xfrm>
            <a:off x="3779912"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30</a:t>
            </a:r>
          </a:p>
        </p:txBody>
      </p:sp>
      <p:sp>
        <p:nvSpPr>
          <p:cNvPr id="10" name="Rounded Rectangle 9"/>
          <p:cNvSpPr/>
          <p:nvPr/>
        </p:nvSpPr>
        <p:spPr bwMode="auto">
          <a:xfrm>
            <a:off x="5580112" y="620687"/>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40</a:t>
            </a:r>
          </a:p>
        </p:txBody>
      </p:sp>
      <p:sp>
        <p:nvSpPr>
          <p:cNvPr id="11" name="Rounded Rectangle 10"/>
          <p:cNvSpPr/>
          <p:nvPr/>
        </p:nvSpPr>
        <p:spPr bwMode="auto">
          <a:xfrm>
            <a:off x="7380312"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50</a:t>
            </a:r>
          </a:p>
        </p:txBody>
      </p:sp>
      <p:sp>
        <p:nvSpPr>
          <p:cNvPr id="12" name="Rounded Rectangle 11"/>
          <p:cNvSpPr/>
          <p:nvPr/>
        </p:nvSpPr>
        <p:spPr bwMode="auto">
          <a:xfrm>
            <a:off x="249859" y="38653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60</a:t>
            </a:r>
          </a:p>
        </p:txBody>
      </p:sp>
      <p:sp>
        <p:nvSpPr>
          <p:cNvPr id="13" name="Rounded Rectangle 12"/>
          <p:cNvSpPr/>
          <p:nvPr/>
        </p:nvSpPr>
        <p:spPr bwMode="auto">
          <a:xfrm>
            <a:off x="2014047"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GB" sz="6000" b="1" dirty="0" smtClean="0">
                <a:solidFill>
                  <a:schemeClr val="tx1"/>
                </a:solidFill>
                <a:latin typeface="Verdana" pitchFamily="34" charset="0"/>
              </a:rPr>
              <a:t>70</a:t>
            </a:r>
            <a:endParaRPr kumimoji="0" lang="en-GB" sz="6000" b="1" i="0" u="none" strike="noStrike" cap="none" normalizeH="0" baseline="0" dirty="0" smtClean="0">
              <a:ln>
                <a:noFill/>
              </a:ln>
              <a:solidFill>
                <a:schemeClr val="tx1"/>
              </a:solidFill>
              <a:effectLst/>
              <a:latin typeface="Verdana" pitchFamily="34" charset="0"/>
            </a:endParaRPr>
          </a:p>
        </p:txBody>
      </p:sp>
      <p:sp>
        <p:nvSpPr>
          <p:cNvPr id="14" name="Rounded Rectangle 13"/>
          <p:cNvSpPr/>
          <p:nvPr/>
        </p:nvSpPr>
        <p:spPr bwMode="auto">
          <a:xfrm>
            <a:off x="3779912"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80</a:t>
            </a:r>
          </a:p>
        </p:txBody>
      </p:sp>
    </p:spTree>
    <p:extLst>
      <p:ext uri="{BB962C8B-B14F-4D97-AF65-F5344CB8AC3E}">
        <p14:creationId xmlns:p14="http://schemas.microsoft.com/office/powerpoint/2010/main" val="5335795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bwMode="auto">
          <a:xfrm>
            <a:off x="265578"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10</a:t>
            </a:r>
          </a:p>
        </p:txBody>
      </p:sp>
      <p:sp>
        <p:nvSpPr>
          <p:cNvPr id="6" name="Rounded Rectangle 5"/>
          <p:cNvSpPr/>
          <p:nvPr/>
        </p:nvSpPr>
        <p:spPr bwMode="auto">
          <a:xfrm>
            <a:off x="5580112"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7" name="Rounded Rectangle 6"/>
          <p:cNvSpPr/>
          <p:nvPr/>
        </p:nvSpPr>
        <p:spPr bwMode="auto">
          <a:xfrm>
            <a:off x="7380311"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4400" b="1" i="0" u="none" strike="noStrike" cap="none" normalizeH="0" baseline="0" dirty="0" smtClean="0">
                <a:ln>
                  <a:noFill/>
                </a:ln>
                <a:solidFill>
                  <a:schemeClr val="tx1"/>
                </a:solidFill>
                <a:effectLst/>
                <a:latin typeface="Verdana" pitchFamily="34" charset="0"/>
              </a:rPr>
              <a:t>100</a:t>
            </a:r>
          </a:p>
        </p:txBody>
      </p:sp>
      <p:sp>
        <p:nvSpPr>
          <p:cNvPr id="8" name="Rounded Rectangle 7"/>
          <p:cNvSpPr/>
          <p:nvPr/>
        </p:nvSpPr>
        <p:spPr bwMode="auto">
          <a:xfrm>
            <a:off x="2008225"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20</a:t>
            </a:r>
          </a:p>
        </p:txBody>
      </p:sp>
      <p:sp>
        <p:nvSpPr>
          <p:cNvPr id="9" name="Rounded Rectangle 8"/>
          <p:cNvSpPr/>
          <p:nvPr/>
        </p:nvSpPr>
        <p:spPr bwMode="auto">
          <a:xfrm>
            <a:off x="3779912"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0" name="Rounded Rectangle 9"/>
          <p:cNvSpPr/>
          <p:nvPr/>
        </p:nvSpPr>
        <p:spPr bwMode="auto">
          <a:xfrm>
            <a:off x="5580112" y="620687"/>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1" name="Rounded Rectangle 10"/>
          <p:cNvSpPr/>
          <p:nvPr/>
        </p:nvSpPr>
        <p:spPr bwMode="auto">
          <a:xfrm>
            <a:off x="7380312"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50</a:t>
            </a:r>
          </a:p>
        </p:txBody>
      </p:sp>
      <p:sp>
        <p:nvSpPr>
          <p:cNvPr id="12" name="Rounded Rectangle 11"/>
          <p:cNvSpPr/>
          <p:nvPr/>
        </p:nvSpPr>
        <p:spPr bwMode="auto">
          <a:xfrm>
            <a:off x="249859" y="38653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3" name="Rounded Rectangle 12"/>
          <p:cNvSpPr/>
          <p:nvPr/>
        </p:nvSpPr>
        <p:spPr bwMode="auto">
          <a:xfrm>
            <a:off x="2014047"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4" name="Rounded Rectangle 13"/>
          <p:cNvSpPr/>
          <p:nvPr/>
        </p:nvSpPr>
        <p:spPr bwMode="auto">
          <a:xfrm>
            <a:off x="3779912"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pic>
        <p:nvPicPr>
          <p:cNvPr id="15" name="Picture 2" descr="C:\Users\Roger.Bird\Desktop\Big Maths Characters 2013\Po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22279" y="264789"/>
            <a:ext cx="1911335" cy="2702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9767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bwMode="auto">
          <a:xfrm>
            <a:off x="265578"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10</a:t>
            </a:r>
          </a:p>
        </p:txBody>
      </p:sp>
      <p:sp>
        <p:nvSpPr>
          <p:cNvPr id="6" name="Rounded Rectangle 5"/>
          <p:cNvSpPr/>
          <p:nvPr/>
        </p:nvSpPr>
        <p:spPr bwMode="auto">
          <a:xfrm>
            <a:off x="5580112"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7" name="Rounded Rectangle 6"/>
          <p:cNvSpPr/>
          <p:nvPr/>
        </p:nvSpPr>
        <p:spPr bwMode="auto">
          <a:xfrm>
            <a:off x="7380311"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4400" b="1" i="0" u="none" strike="noStrike" cap="none" normalizeH="0" baseline="0" dirty="0" smtClean="0">
                <a:ln>
                  <a:noFill/>
                </a:ln>
                <a:solidFill>
                  <a:schemeClr val="tx1"/>
                </a:solidFill>
                <a:effectLst/>
                <a:latin typeface="Verdana" pitchFamily="34" charset="0"/>
              </a:rPr>
              <a:t>100</a:t>
            </a:r>
          </a:p>
        </p:txBody>
      </p:sp>
      <p:sp>
        <p:nvSpPr>
          <p:cNvPr id="8" name="Rounded Rectangle 7"/>
          <p:cNvSpPr/>
          <p:nvPr/>
        </p:nvSpPr>
        <p:spPr bwMode="auto">
          <a:xfrm>
            <a:off x="2008225"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20</a:t>
            </a:r>
          </a:p>
        </p:txBody>
      </p:sp>
      <p:sp>
        <p:nvSpPr>
          <p:cNvPr id="9" name="Rounded Rectangle 8"/>
          <p:cNvSpPr/>
          <p:nvPr/>
        </p:nvSpPr>
        <p:spPr bwMode="auto">
          <a:xfrm>
            <a:off x="3779912"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0" name="Rounded Rectangle 9"/>
          <p:cNvSpPr/>
          <p:nvPr/>
        </p:nvSpPr>
        <p:spPr bwMode="auto">
          <a:xfrm>
            <a:off x="5580112" y="620687"/>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1" name="Rounded Rectangle 10"/>
          <p:cNvSpPr/>
          <p:nvPr/>
        </p:nvSpPr>
        <p:spPr bwMode="auto">
          <a:xfrm>
            <a:off x="7380312"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50</a:t>
            </a:r>
          </a:p>
        </p:txBody>
      </p:sp>
      <p:sp>
        <p:nvSpPr>
          <p:cNvPr id="12" name="Rounded Rectangle 11"/>
          <p:cNvSpPr/>
          <p:nvPr/>
        </p:nvSpPr>
        <p:spPr bwMode="auto">
          <a:xfrm>
            <a:off x="249859" y="38653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3" name="Rounded Rectangle 12"/>
          <p:cNvSpPr/>
          <p:nvPr/>
        </p:nvSpPr>
        <p:spPr bwMode="auto">
          <a:xfrm>
            <a:off x="2014047"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4" name="Rounded Rectangle 13"/>
          <p:cNvSpPr/>
          <p:nvPr/>
        </p:nvSpPr>
        <p:spPr bwMode="auto">
          <a:xfrm>
            <a:off x="3779912"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pic>
        <p:nvPicPr>
          <p:cNvPr id="15" name="Picture 2" descr="C:\Users\Roger.Bird\Desktop\Big Maths Characters 2013\Po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890" y="3645024"/>
            <a:ext cx="1911335" cy="2702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1774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bwMode="auto">
          <a:xfrm>
            <a:off x="265578"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10</a:t>
            </a:r>
          </a:p>
        </p:txBody>
      </p:sp>
      <p:sp>
        <p:nvSpPr>
          <p:cNvPr id="6" name="Rounded Rectangle 5"/>
          <p:cNvSpPr/>
          <p:nvPr/>
        </p:nvSpPr>
        <p:spPr bwMode="auto">
          <a:xfrm>
            <a:off x="5580112"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7" name="Rounded Rectangle 6"/>
          <p:cNvSpPr/>
          <p:nvPr/>
        </p:nvSpPr>
        <p:spPr bwMode="auto">
          <a:xfrm>
            <a:off x="7380311"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4400" b="1" i="0" u="none" strike="noStrike" cap="none" normalizeH="0" baseline="0" dirty="0" smtClean="0">
                <a:ln>
                  <a:noFill/>
                </a:ln>
                <a:solidFill>
                  <a:schemeClr val="tx1"/>
                </a:solidFill>
                <a:effectLst/>
                <a:latin typeface="Verdana" pitchFamily="34" charset="0"/>
              </a:rPr>
              <a:t>100</a:t>
            </a:r>
          </a:p>
        </p:txBody>
      </p:sp>
      <p:sp>
        <p:nvSpPr>
          <p:cNvPr id="8" name="Rounded Rectangle 7"/>
          <p:cNvSpPr/>
          <p:nvPr/>
        </p:nvSpPr>
        <p:spPr bwMode="auto">
          <a:xfrm>
            <a:off x="2008225"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20</a:t>
            </a:r>
          </a:p>
        </p:txBody>
      </p:sp>
      <p:sp>
        <p:nvSpPr>
          <p:cNvPr id="9" name="Rounded Rectangle 8"/>
          <p:cNvSpPr/>
          <p:nvPr/>
        </p:nvSpPr>
        <p:spPr bwMode="auto">
          <a:xfrm>
            <a:off x="3779912"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0" name="Rounded Rectangle 9"/>
          <p:cNvSpPr/>
          <p:nvPr/>
        </p:nvSpPr>
        <p:spPr bwMode="auto">
          <a:xfrm>
            <a:off x="5580112" y="620687"/>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1" name="Rounded Rectangle 10"/>
          <p:cNvSpPr/>
          <p:nvPr/>
        </p:nvSpPr>
        <p:spPr bwMode="auto">
          <a:xfrm>
            <a:off x="7380312"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50</a:t>
            </a:r>
          </a:p>
        </p:txBody>
      </p:sp>
      <p:sp>
        <p:nvSpPr>
          <p:cNvPr id="12" name="Rounded Rectangle 11"/>
          <p:cNvSpPr/>
          <p:nvPr/>
        </p:nvSpPr>
        <p:spPr bwMode="auto">
          <a:xfrm>
            <a:off x="249859" y="38653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3" name="Rounded Rectangle 12"/>
          <p:cNvSpPr/>
          <p:nvPr/>
        </p:nvSpPr>
        <p:spPr bwMode="auto">
          <a:xfrm>
            <a:off x="2014047"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4" name="Rounded Rectangle 13"/>
          <p:cNvSpPr/>
          <p:nvPr/>
        </p:nvSpPr>
        <p:spPr bwMode="auto">
          <a:xfrm>
            <a:off x="3779912"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pic>
        <p:nvPicPr>
          <p:cNvPr id="15" name="Picture 2" descr="C:\Users\Roger.Bird\Desktop\Big Maths Characters 2013\Po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63918" y="3645024"/>
            <a:ext cx="1911335" cy="2702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521556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bwMode="auto">
          <a:xfrm>
            <a:off x="265578"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10</a:t>
            </a:r>
          </a:p>
        </p:txBody>
      </p:sp>
      <p:sp>
        <p:nvSpPr>
          <p:cNvPr id="6" name="Rounded Rectangle 5"/>
          <p:cNvSpPr/>
          <p:nvPr/>
        </p:nvSpPr>
        <p:spPr bwMode="auto">
          <a:xfrm>
            <a:off x="5580112"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7" name="Rounded Rectangle 6"/>
          <p:cNvSpPr/>
          <p:nvPr/>
        </p:nvSpPr>
        <p:spPr bwMode="auto">
          <a:xfrm>
            <a:off x="7380311"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4400" b="1" i="0" u="none" strike="noStrike" cap="none" normalizeH="0" baseline="0" dirty="0" smtClean="0">
                <a:ln>
                  <a:noFill/>
                </a:ln>
                <a:solidFill>
                  <a:schemeClr val="tx1"/>
                </a:solidFill>
                <a:effectLst/>
                <a:latin typeface="Verdana" pitchFamily="34" charset="0"/>
              </a:rPr>
              <a:t>100</a:t>
            </a:r>
          </a:p>
        </p:txBody>
      </p:sp>
      <p:sp>
        <p:nvSpPr>
          <p:cNvPr id="8" name="Rounded Rectangle 7"/>
          <p:cNvSpPr/>
          <p:nvPr/>
        </p:nvSpPr>
        <p:spPr bwMode="auto">
          <a:xfrm>
            <a:off x="2008225"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20</a:t>
            </a:r>
          </a:p>
        </p:txBody>
      </p:sp>
      <p:sp>
        <p:nvSpPr>
          <p:cNvPr id="9" name="Rounded Rectangle 8"/>
          <p:cNvSpPr/>
          <p:nvPr/>
        </p:nvSpPr>
        <p:spPr bwMode="auto">
          <a:xfrm>
            <a:off x="3779912"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0" name="Rounded Rectangle 9"/>
          <p:cNvSpPr/>
          <p:nvPr/>
        </p:nvSpPr>
        <p:spPr bwMode="auto">
          <a:xfrm>
            <a:off x="5580112" y="620687"/>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1" name="Rounded Rectangle 10"/>
          <p:cNvSpPr/>
          <p:nvPr/>
        </p:nvSpPr>
        <p:spPr bwMode="auto">
          <a:xfrm>
            <a:off x="7380312" y="6206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1" i="0" u="none" strike="noStrike" cap="none" normalizeH="0" baseline="0" dirty="0" smtClean="0">
                <a:ln>
                  <a:noFill/>
                </a:ln>
                <a:solidFill>
                  <a:schemeClr val="tx1"/>
                </a:solidFill>
                <a:effectLst/>
                <a:latin typeface="Verdana" pitchFamily="34" charset="0"/>
              </a:rPr>
              <a:t>50</a:t>
            </a:r>
          </a:p>
        </p:txBody>
      </p:sp>
      <p:sp>
        <p:nvSpPr>
          <p:cNvPr id="12" name="Rounded Rectangle 11"/>
          <p:cNvSpPr/>
          <p:nvPr/>
        </p:nvSpPr>
        <p:spPr bwMode="auto">
          <a:xfrm>
            <a:off x="249859" y="386538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3" name="Rounded Rectangle 12"/>
          <p:cNvSpPr/>
          <p:nvPr/>
        </p:nvSpPr>
        <p:spPr bwMode="auto">
          <a:xfrm>
            <a:off x="2014047"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sp>
        <p:nvSpPr>
          <p:cNvPr id="14" name="Rounded Rectangle 13"/>
          <p:cNvSpPr/>
          <p:nvPr/>
        </p:nvSpPr>
        <p:spPr bwMode="auto">
          <a:xfrm>
            <a:off x="3779912" y="3861048"/>
            <a:ext cx="1596069" cy="1990375"/>
          </a:xfrm>
          <a:prstGeom prst="roundRect">
            <a:avLst/>
          </a:prstGeom>
          <a:solidFill>
            <a:srgbClr val="99FF99"/>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6000" b="1" i="0" u="none" strike="noStrike" cap="none" normalizeH="0" baseline="0" dirty="0" smtClean="0">
              <a:ln>
                <a:noFill/>
              </a:ln>
              <a:solidFill>
                <a:schemeClr val="tx1"/>
              </a:solidFill>
              <a:effectLst/>
              <a:latin typeface="Verdana" pitchFamily="34" charset="0"/>
            </a:endParaRPr>
          </a:p>
        </p:txBody>
      </p:sp>
      <p:pic>
        <p:nvPicPr>
          <p:cNvPr id="15" name="Picture 2" descr="C:\Users\Roger.Bird\Desktop\Big Maths Characters 2013\Po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55874" y="3535143"/>
            <a:ext cx="1911335" cy="2702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612359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3">
                <a:lumMod val="73000"/>
                <a:lumOff val="27000"/>
              </a:schemeClr>
            </a:gs>
            <a:gs pos="21001">
              <a:srgbClr val="0819FB"/>
            </a:gs>
            <a:gs pos="35001">
              <a:srgbClr val="1A8D48"/>
            </a:gs>
            <a:gs pos="52000">
              <a:srgbClr val="FFFF00"/>
            </a:gs>
            <a:gs pos="73000">
              <a:srgbClr val="EE3F17"/>
            </a:gs>
            <a:gs pos="88000">
              <a:srgbClr val="E81766"/>
            </a:gs>
            <a:gs pos="100000">
              <a:srgbClr val="A603AB"/>
            </a:gs>
          </a:gsLst>
          <a:lin ang="5400000" scaled="0"/>
          <a:tileRect/>
        </a:gradFill>
        <a:effectLst/>
      </p:bgPr>
    </p:bg>
    <p:spTree>
      <p:nvGrpSpPr>
        <p:cNvPr id="1" name=""/>
        <p:cNvGrpSpPr/>
        <p:nvPr/>
      </p:nvGrpSpPr>
      <p:grpSpPr>
        <a:xfrm>
          <a:off x="0" y="0"/>
          <a:ext cx="0" cy="0"/>
          <a:chOff x="0" y="0"/>
          <a:chExt cx="0" cy="0"/>
        </a:xfrm>
      </p:grpSpPr>
      <p:sp>
        <p:nvSpPr>
          <p:cNvPr id="4" name="Title 1"/>
          <p:cNvSpPr txBox="1">
            <a:spLocks/>
          </p:cNvSpPr>
          <p:nvPr/>
        </p:nvSpPr>
        <p:spPr bwMode="auto">
          <a:xfrm>
            <a:off x="251520" y="214290"/>
            <a:ext cx="8643966" cy="11984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ea typeface="+mj-ea"/>
                <a:cs typeface="+mj-cs"/>
              </a:defRPr>
            </a:lvl1pPr>
            <a:lvl2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2pPr>
            <a:lvl3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3pPr>
            <a:lvl4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4pPr>
            <a:lvl5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5pPr>
            <a:lvl6pPr marL="4572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6pPr>
            <a:lvl7pPr marL="9144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7pPr>
            <a:lvl8pPr marL="13716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8pPr>
            <a:lvl9pPr marL="18288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9pPr>
          </a:lstStyle>
          <a:p>
            <a:endParaRPr lang="en-GB" sz="13800" b="1" dirty="0" smtClean="0">
              <a:solidFill>
                <a:srgbClr val="FF0000"/>
              </a:solidFill>
              <a:latin typeface="Arial Black" pitchFamily="34" charset="0"/>
            </a:endParaRPr>
          </a:p>
          <a:p>
            <a:endParaRPr lang="en-GB" sz="13800" b="1" dirty="0">
              <a:solidFill>
                <a:srgbClr val="FF0000"/>
              </a:solidFill>
              <a:latin typeface="Arial Black" pitchFamily="34" charset="0"/>
            </a:endParaRPr>
          </a:p>
          <a:p>
            <a:endParaRPr lang="en-GB" sz="2400" b="1" dirty="0">
              <a:solidFill>
                <a:srgbClr val="FF0000"/>
              </a:solidFill>
              <a:latin typeface="Arial Black" pitchFamily="34" charset="0"/>
            </a:endParaRPr>
          </a:p>
          <a:p>
            <a:endParaRPr lang="en-GB" sz="2400" b="1" dirty="0" smtClean="0">
              <a:solidFill>
                <a:srgbClr val="FF0000"/>
              </a:solidFill>
              <a:latin typeface="Arial Black" pitchFamily="34" charset="0"/>
            </a:endParaRPr>
          </a:p>
          <a:p>
            <a:endParaRPr lang="en-GB" sz="2400" b="1" dirty="0">
              <a:solidFill>
                <a:srgbClr val="FF0000"/>
              </a:solidFill>
              <a:latin typeface="Arial Black" pitchFamily="34" charset="0"/>
            </a:endParaRPr>
          </a:p>
          <a:p>
            <a:r>
              <a:rPr lang="en-GB" sz="13800" b="1" dirty="0" smtClean="0">
                <a:solidFill>
                  <a:srgbClr val="FF0000"/>
                </a:solidFill>
                <a:latin typeface="Arial Black" pitchFamily="34" charset="0"/>
              </a:rPr>
              <a:t>T</a:t>
            </a:r>
            <a:r>
              <a:rPr lang="en-GB" sz="13800" b="1" dirty="0" smtClean="0">
                <a:solidFill>
                  <a:srgbClr val="FFFF00"/>
                </a:solidFill>
                <a:latin typeface="Kristen ITC" pitchFamily="66" charset="0"/>
              </a:rPr>
              <a:t>a</a:t>
            </a:r>
            <a:r>
              <a:rPr lang="en-GB" sz="13800" b="1" dirty="0" smtClean="0">
                <a:solidFill>
                  <a:prstClr val="white"/>
                </a:solidFill>
                <a:latin typeface="Wide Latin" pitchFamily="18" charset="0"/>
              </a:rPr>
              <a:t>r</a:t>
            </a:r>
            <a:r>
              <a:rPr lang="en-GB" sz="13800" b="1" dirty="0" smtClean="0">
                <a:solidFill>
                  <a:srgbClr val="00B0F0"/>
                </a:solidFill>
                <a:latin typeface="Gungsuh" pitchFamily="18" charset="-127"/>
                <a:ea typeface="Gungsuh" pitchFamily="18" charset="-127"/>
              </a:rPr>
              <a:t>g</a:t>
            </a:r>
            <a:r>
              <a:rPr lang="en-GB" sz="13800" b="1" dirty="0" smtClean="0">
                <a:solidFill>
                  <a:srgbClr val="00FFFF"/>
                </a:solidFill>
                <a:latin typeface="Juice ITC" pitchFamily="82" charset="0"/>
              </a:rPr>
              <a:t>e</a:t>
            </a:r>
            <a:r>
              <a:rPr lang="en-GB" sz="13800" b="1" dirty="0" smtClean="0">
                <a:solidFill>
                  <a:srgbClr val="FF6600"/>
                </a:solidFill>
                <a:latin typeface="Lucida Handwriting" pitchFamily="66" charset="0"/>
              </a:rPr>
              <a:t>t</a:t>
            </a:r>
            <a:r>
              <a:rPr lang="en-GB" sz="13800" b="1" dirty="0" smtClean="0">
                <a:latin typeface="Kristen ITC" pitchFamily="66" charset="0"/>
              </a:rPr>
              <a:t>  </a:t>
            </a:r>
            <a:r>
              <a:rPr lang="en-GB" sz="13800" b="1" dirty="0" smtClean="0">
                <a:solidFill>
                  <a:srgbClr val="00FF00"/>
                </a:solidFill>
                <a:latin typeface="Goudy Stout" pitchFamily="18" charset="0"/>
              </a:rPr>
              <a:t>B</a:t>
            </a:r>
            <a:r>
              <a:rPr lang="en-GB" sz="13800" b="1" dirty="0" smtClean="0">
                <a:solidFill>
                  <a:srgbClr val="0033CC"/>
                </a:solidFill>
                <a:latin typeface="IrisUPC" pitchFamily="34" charset="-34"/>
                <a:cs typeface="IrisUPC" pitchFamily="34" charset="-34"/>
              </a:rPr>
              <a:t>o</a:t>
            </a:r>
            <a:r>
              <a:rPr lang="en-GB" sz="13800" b="1" dirty="0" smtClean="0">
                <a:solidFill>
                  <a:srgbClr val="FFFF00"/>
                </a:solidFill>
                <a:latin typeface="Kristen ITC" pitchFamily="66" charset="0"/>
              </a:rPr>
              <a:t>a</a:t>
            </a:r>
            <a:r>
              <a:rPr lang="en-GB" sz="13800" b="1" dirty="0" smtClean="0">
                <a:solidFill>
                  <a:prstClr val="white"/>
                </a:solidFill>
                <a:latin typeface="Wide Latin" pitchFamily="18" charset="0"/>
              </a:rPr>
              <a:t>r</a:t>
            </a:r>
            <a:r>
              <a:rPr lang="en-GB" sz="13800" b="1" dirty="0" smtClean="0">
                <a:solidFill>
                  <a:srgbClr val="FF66CC"/>
                </a:solidFill>
                <a:latin typeface="Jokerman" pitchFamily="82" charset="0"/>
              </a:rPr>
              <a:t>d</a:t>
            </a:r>
            <a:r>
              <a:rPr lang="en-GB" sz="13800" b="1" dirty="0" smtClean="0">
                <a:solidFill>
                  <a:srgbClr val="00FF99"/>
                </a:solidFill>
                <a:latin typeface="Juice ITC" pitchFamily="82" charset="0"/>
              </a:rPr>
              <a:t>s</a:t>
            </a:r>
            <a:endParaRPr lang="en-GB" sz="13800" b="1" dirty="0">
              <a:solidFill>
                <a:srgbClr val="00FF99"/>
              </a:solidFill>
              <a:latin typeface="Kristen ITC" pitchFamily="66" charset="0"/>
            </a:endParaRPr>
          </a:p>
        </p:txBody>
      </p:sp>
      <p:pic>
        <p:nvPicPr>
          <p:cNvPr id="3"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82686" y="0"/>
            <a:ext cx="1256816" cy="177683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214290"/>
            <a:ext cx="1898685" cy="1343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17378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3">
                <a:lumMod val="73000"/>
                <a:lumOff val="27000"/>
              </a:schemeClr>
            </a:gs>
            <a:gs pos="21001">
              <a:srgbClr val="0819FB"/>
            </a:gs>
            <a:gs pos="35001">
              <a:srgbClr val="1A8D48"/>
            </a:gs>
            <a:gs pos="52000">
              <a:srgbClr val="FFFF00"/>
            </a:gs>
            <a:gs pos="73000">
              <a:srgbClr val="EE3F17"/>
            </a:gs>
            <a:gs pos="88000">
              <a:srgbClr val="E81766"/>
            </a:gs>
            <a:gs pos="100000">
              <a:srgbClr val="A603AB"/>
            </a:gs>
          </a:gsLst>
          <a:lin ang="5400000" scaled="0"/>
          <a:tileRect/>
        </a:gradFill>
        <a:effectLst/>
      </p:bgPr>
    </p:bg>
    <p:spTree>
      <p:nvGrpSpPr>
        <p:cNvPr id="1" name=""/>
        <p:cNvGrpSpPr/>
        <p:nvPr/>
      </p:nvGrpSpPr>
      <p:grpSpPr>
        <a:xfrm>
          <a:off x="0" y="0"/>
          <a:ext cx="0" cy="0"/>
          <a:chOff x="0" y="0"/>
          <a:chExt cx="0" cy="0"/>
        </a:xfrm>
      </p:grpSpPr>
      <p:sp>
        <p:nvSpPr>
          <p:cNvPr id="4" name="Title 1"/>
          <p:cNvSpPr txBox="1">
            <a:spLocks/>
          </p:cNvSpPr>
          <p:nvPr/>
        </p:nvSpPr>
        <p:spPr bwMode="auto">
          <a:xfrm>
            <a:off x="251520" y="214290"/>
            <a:ext cx="8643966" cy="11984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ea typeface="+mj-ea"/>
                <a:cs typeface="+mj-cs"/>
              </a:defRPr>
            </a:lvl1pPr>
            <a:lvl2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2pPr>
            <a:lvl3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3pPr>
            <a:lvl4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4pPr>
            <a:lvl5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5pPr>
            <a:lvl6pPr marL="4572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6pPr>
            <a:lvl7pPr marL="9144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7pPr>
            <a:lvl8pPr marL="13716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8pPr>
            <a:lvl9pPr marL="18288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9pPr>
          </a:lstStyle>
          <a:p>
            <a:endParaRPr lang="en-GB" sz="13800" b="1" dirty="0" smtClean="0">
              <a:solidFill>
                <a:srgbClr val="FF0000"/>
              </a:solidFill>
              <a:latin typeface="Arial Black" pitchFamily="34" charset="0"/>
            </a:endParaRPr>
          </a:p>
          <a:p>
            <a:endParaRPr lang="en-GB" sz="13800" b="1" dirty="0">
              <a:solidFill>
                <a:srgbClr val="FF0000"/>
              </a:solidFill>
              <a:latin typeface="Arial Black" pitchFamily="34" charset="0"/>
            </a:endParaRPr>
          </a:p>
          <a:p>
            <a:endParaRPr lang="en-GB" sz="2400" b="1" dirty="0">
              <a:solidFill>
                <a:srgbClr val="FF0000"/>
              </a:solidFill>
              <a:latin typeface="Arial Black" pitchFamily="34" charset="0"/>
            </a:endParaRPr>
          </a:p>
          <a:p>
            <a:endParaRPr lang="en-GB" sz="2400" b="1" dirty="0" smtClean="0">
              <a:solidFill>
                <a:srgbClr val="FF0000"/>
              </a:solidFill>
              <a:latin typeface="Arial Black" pitchFamily="34" charset="0"/>
            </a:endParaRPr>
          </a:p>
          <a:p>
            <a:endParaRPr lang="en-GB" sz="2400" b="1" dirty="0">
              <a:solidFill>
                <a:srgbClr val="FF0000"/>
              </a:solidFill>
              <a:latin typeface="Arial Black" pitchFamily="34" charset="0"/>
            </a:endParaRPr>
          </a:p>
          <a:p>
            <a:r>
              <a:rPr lang="en-GB" sz="13800" b="1" dirty="0" smtClean="0">
                <a:solidFill>
                  <a:srgbClr val="FF0000"/>
                </a:solidFill>
                <a:latin typeface="Arial Black" pitchFamily="34" charset="0"/>
              </a:rPr>
              <a:t>T</a:t>
            </a:r>
            <a:r>
              <a:rPr lang="en-GB" sz="13800" b="1" dirty="0" smtClean="0">
                <a:solidFill>
                  <a:srgbClr val="FFFF00"/>
                </a:solidFill>
                <a:latin typeface="Kristen ITC" pitchFamily="66" charset="0"/>
              </a:rPr>
              <a:t>a</a:t>
            </a:r>
            <a:r>
              <a:rPr lang="en-GB" sz="13800" b="1" dirty="0" smtClean="0">
                <a:solidFill>
                  <a:prstClr val="white"/>
                </a:solidFill>
                <a:latin typeface="Wide Latin" pitchFamily="18" charset="0"/>
              </a:rPr>
              <a:t>r</a:t>
            </a:r>
            <a:r>
              <a:rPr lang="en-GB" sz="13800" b="1" dirty="0" smtClean="0">
                <a:solidFill>
                  <a:srgbClr val="00B0F0"/>
                </a:solidFill>
                <a:latin typeface="Gungsuh" pitchFamily="18" charset="-127"/>
                <a:ea typeface="Gungsuh" pitchFamily="18" charset="-127"/>
              </a:rPr>
              <a:t>g</a:t>
            </a:r>
            <a:r>
              <a:rPr lang="en-GB" sz="13800" b="1" dirty="0" smtClean="0">
                <a:solidFill>
                  <a:srgbClr val="00FFFF"/>
                </a:solidFill>
                <a:latin typeface="Juice ITC" pitchFamily="82" charset="0"/>
              </a:rPr>
              <a:t>e</a:t>
            </a:r>
            <a:r>
              <a:rPr lang="en-GB" sz="13800" b="1" dirty="0" smtClean="0">
                <a:solidFill>
                  <a:srgbClr val="FF6600"/>
                </a:solidFill>
                <a:latin typeface="Lucida Handwriting" pitchFamily="66" charset="0"/>
              </a:rPr>
              <a:t>t</a:t>
            </a:r>
            <a:r>
              <a:rPr lang="en-GB" sz="13800" b="1" dirty="0" smtClean="0">
                <a:latin typeface="Kristen ITC" pitchFamily="66" charset="0"/>
              </a:rPr>
              <a:t>  </a:t>
            </a:r>
            <a:r>
              <a:rPr lang="en-GB" sz="13800" b="1" dirty="0" smtClean="0">
                <a:solidFill>
                  <a:srgbClr val="00FF00"/>
                </a:solidFill>
                <a:latin typeface="Goudy Stout" pitchFamily="18" charset="0"/>
              </a:rPr>
              <a:t>B</a:t>
            </a:r>
            <a:r>
              <a:rPr lang="en-GB" sz="13800" b="1" dirty="0" smtClean="0">
                <a:solidFill>
                  <a:srgbClr val="0033CC"/>
                </a:solidFill>
                <a:latin typeface="IrisUPC" pitchFamily="34" charset="-34"/>
                <a:cs typeface="IrisUPC" pitchFamily="34" charset="-34"/>
              </a:rPr>
              <a:t>o</a:t>
            </a:r>
            <a:r>
              <a:rPr lang="en-GB" sz="13800" b="1" dirty="0" smtClean="0">
                <a:solidFill>
                  <a:srgbClr val="FFFF00"/>
                </a:solidFill>
                <a:latin typeface="Kristen ITC" pitchFamily="66" charset="0"/>
              </a:rPr>
              <a:t>a</a:t>
            </a:r>
            <a:r>
              <a:rPr lang="en-GB" sz="13800" b="1" dirty="0" smtClean="0">
                <a:solidFill>
                  <a:prstClr val="white"/>
                </a:solidFill>
                <a:latin typeface="Wide Latin" pitchFamily="18" charset="0"/>
              </a:rPr>
              <a:t>r</a:t>
            </a:r>
            <a:r>
              <a:rPr lang="en-GB" sz="13800" b="1" dirty="0" smtClean="0">
                <a:solidFill>
                  <a:srgbClr val="FF66CC"/>
                </a:solidFill>
                <a:latin typeface="Jokerman" pitchFamily="82" charset="0"/>
              </a:rPr>
              <a:t>d</a:t>
            </a:r>
            <a:r>
              <a:rPr lang="en-GB" sz="13800" b="1" dirty="0" smtClean="0">
                <a:solidFill>
                  <a:srgbClr val="00FF99"/>
                </a:solidFill>
                <a:latin typeface="Juice ITC" pitchFamily="82" charset="0"/>
              </a:rPr>
              <a:t>s</a:t>
            </a:r>
            <a:endParaRPr lang="en-GB" sz="13800" b="1" dirty="0">
              <a:solidFill>
                <a:srgbClr val="00FF99"/>
              </a:solidFill>
              <a:latin typeface="Kristen ITC" pitchFamily="66" charset="0"/>
            </a:endParaRPr>
          </a:p>
        </p:txBody>
      </p:sp>
      <p:sp>
        <p:nvSpPr>
          <p:cNvPr id="5" name="Rounded Rectangle 4"/>
          <p:cNvSpPr/>
          <p:nvPr/>
        </p:nvSpPr>
        <p:spPr bwMode="auto">
          <a:xfrm>
            <a:off x="1403648" y="5589240"/>
            <a:ext cx="6554231" cy="936104"/>
          </a:xfrm>
          <a:prstGeom prst="round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2800" b="1" dirty="0" smtClean="0">
                <a:solidFill>
                  <a:srgbClr val="424456"/>
                </a:solidFill>
                <a:latin typeface="Segoe Print" pitchFamily="2" charset="0"/>
              </a:rPr>
              <a:t>Counting and Reading Numbers</a:t>
            </a:r>
          </a:p>
        </p:txBody>
      </p:sp>
      <p:pic>
        <p:nvPicPr>
          <p:cNvPr id="6"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82686" y="0"/>
            <a:ext cx="1256816" cy="177683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214290"/>
            <a:ext cx="1898685" cy="1343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276278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3">
                <a:lumMod val="40000"/>
                <a:lumOff val="60000"/>
              </a:schemeClr>
            </a:gs>
            <a:gs pos="20000">
              <a:srgbClr val="41164A"/>
            </a:gs>
            <a:gs pos="58000">
              <a:srgbClr val="4C2658"/>
            </a:gs>
            <a:gs pos="80000">
              <a:srgbClr val="8B06A6">
                <a:alpha val="93000"/>
              </a:srgbClr>
            </a:gs>
            <a:gs pos="89999">
              <a:srgbClr val="8D498F"/>
            </a:gs>
            <a:gs pos="100000">
              <a:srgbClr val="A764BC"/>
            </a:gs>
          </a:gsLst>
          <a:path path="circle">
            <a:fillToRect r="100000" b="100000"/>
          </a:path>
        </a:gradFill>
        <a:effectLst/>
      </p:bgPr>
    </p:bg>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Tree>
    <p:extLst>
      <p:ext uri="{BB962C8B-B14F-4D97-AF65-F5344CB8AC3E}">
        <p14:creationId xmlns:p14="http://schemas.microsoft.com/office/powerpoint/2010/main" val="15023433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3">
                <a:lumMod val="40000"/>
                <a:lumOff val="60000"/>
              </a:schemeClr>
            </a:gs>
            <a:gs pos="20000">
              <a:srgbClr val="41164A"/>
            </a:gs>
            <a:gs pos="58000">
              <a:srgbClr val="4C2658"/>
            </a:gs>
            <a:gs pos="80000">
              <a:srgbClr val="8B06A6">
                <a:alpha val="93000"/>
              </a:srgbClr>
            </a:gs>
            <a:gs pos="89999">
              <a:srgbClr val="8D498F"/>
            </a:gs>
            <a:gs pos="100000">
              <a:srgbClr val="A764BC"/>
            </a:gs>
          </a:gsLst>
          <a:path path="circle">
            <a:fillToRect r="100000" b="100000"/>
          </a:path>
        </a:gradFill>
        <a:effectLst/>
      </p:bgPr>
    </p:bg>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pic>
        <p:nvPicPr>
          <p:cNvPr id="15"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69392" y="2996952"/>
            <a:ext cx="635522" cy="89847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18617" y="3485002"/>
            <a:ext cx="635522" cy="898476"/>
          </a:xfrm>
          <a:prstGeom prst="rect">
            <a:avLst/>
          </a:prstGeom>
          <a:noFill/>
          <a:extLst>
            <a:ext uri="{909E8E84-426E-40DD-AFC4-6F175D3DCCD1}">
              <a14:hiddenFill xmlns:a14="http://schemas.microsoft.com/office/drawing/2010/main">
                <a:solidFill>
                  <a:srgbClr val="FFFFFF"/>
                </a:solidFill>
              </a14:hiddenFill>
            </a:ext>
          </a:extLst>
        </p:spPr>
      </p:pic>
      <p:sp>
        <p:nvSpPr>
          <p:cNvPr id="2" name="Rounded Rectangular Callout 1"/>
          <p:cNvSpPr/>
          <p:nvPr/>
        </p:nvSpPr>
        <p:spPr bwMode="auto">
          <a:xfrm>
            <a:off x="4932040" y="435546"/>
            <a:ext cx="3672408" cy="2304256"/>
          </a:xfrm>
          <a:prstGeom prst="wedgeRoundRectCallout">
            <a:avLst>
              <a:gd name="adj1" fmla="val 37399"/>
              <a:gd name="adj2" fmla="val 85194"/>
              <a:gd name="adj3" fmla="val 16667"/>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0" i="0" u="none" strike="noStrike" cap="none" normalizeH="0" baseline="0" dirty="0" smtClean="0">
                <a:ln>
                  <a:noFill/>
                </a:ln>
                <a:solidFill>
                  <a:schemeClr val="bg2"/>
                </a:solidFill>
                <a:effectLst/>
                <a:latin typeface="Segoe Print" panose="02000600000000000000" pitchFamily="2" charset="0"/>
              </a:rPr>
              <a:t>How many?</a:t>
            </a:r>
          </a:p>
        </p:txBody>
      </p:sp>
    </p:spTree>
    <p:extLst>
      <p:ext uri="{BB962C8B-B14F-4D97-AF65-F5344CB8AC3E}">
        <p14:creationId xmlns:p14="http://schemas.microsoft.com/office/powerpoint/2010/main" val="1249636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3">
                <a:lumMod val="40000"/>
                <a:lumOff val="60000"/>
              </a:schemeClr>
            </a:gs>
            <a:gs pos="20000">
              <a:srgbClr val="41164A"/>
            </a:gs>
            <a:gs pos="58000">
              <a:srgbClr val="4C2658"/>
            </a:gs>
            <a:gs pos="80000">
              <a:srgbClr val="8B06A6">
                <a:alpha val="93000"/>
              </a:srgbClr>
            </a:gs>
            <a:gs pos="89999">
              <a:srgbClr val="8D498F"/>
            </a:gs>
            <a:gs pos="100000">
              <a:srgbClr val="A764BC"/>
            </a:gs>
          </a:gsLst>
          <a:path path="circle">
            <a:fillToRect r="100000" b="100000"/>
          </a:path>
        </a:gradFill>
        <a:effectLst/>
      </p:bgPr>
    </p:bg>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Tree>
    <p:extLst>
      <p:ext uri="{BB962C8B-B14F-4D97-AF65-F5344CB8AC3E}">
        <p14:creationId xmlns:p14="http://schemas.microsoft.com/office/powerpoint/2010/main" val="405545053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3">
                <a:lumMod val="40000"/>
                <a:lumOff val="60000"/>
              </a:schemeClr>
            </a:gs>
            <a:gs pos="20000">
              <a:srgbClr val="41164A"/>
            </a:gs>
            <a:gs pos="58000">
              <a:srgbClr val="4C2658"/>
            </a:gs>
            <a:gs pos="80000">
              <a:srgbClr val="8B06A6">
                <a:alpha val="93000"/>
              </a:srgbClr>
            </a:gs>
            <a:gs pos="89999">
              <a:srgbClr val="8D498F"/>
            </a:gs>
            <a:gs pos="100000">
              <a:srgbClr val="A764BC"/>
            </a:gs>
          </a:gsLst>
          <a:path path="circle">
            <a:fillToRect r="100000" b="100000"/>
          </a:path>
        </a:gradFill>
        <a:effectLst/>
      </p:bgPr>
    </p:bg>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pic>
        <p:nvPicPr>
          <p:cNvPr id="17"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81220" y="1052736"/>
            <a:ext cx="778154" cy="550414"/>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92817" y="1035109"/>
            <a:ext cx="778154" cy="550414"/>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92817" y="1871134"/>
            <a:ext cx="778154" cy="55041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73021" y="1888378"/>
            <a:ext cx="778154" cy="550414"/>
          </a:xfrm>
          <a:prstGeom prst="rect">
            <a:avLst/>
          </a:prstGeom>
          <a:noFill/>
          <a:extLst>
            <a:ext uri="{909E8E84-426E-40DD-AFC4-6F175D3DCCD1}">
              <a14:hiddenFill xmlns:a14="http://schemas.microsoft.com/office/drawing/2010/main">
                <a:solidFill>
                  <a:srgbClr val="FFFFFF"/>
                </a:solidFill>
              </a14:hiddenFill>
            </a:ext>
          </a:extLst>
        </p:spPr>
      </p:pic>
      <p:sp>
        <p:nvSpPr>
          <p:cNvPr id="21" name="Rounded Rectangular Callout 20"/>
          <p:cNvSpPr/>
          <p:nvPr/>
        </p:nvSpPr>
        <p:spPr bwMode="auto">
          <a:xfrm>
            <a:off x="5148064" y="3140968"/>
            <a:ext cx="3672408" cy="2304256"/>
          </a:xfrm>
          <a:prstGeom prst="wedgeRoundRectCallout">
            <a:avLst>
              <a:gd name="adj1" fmla="val 37399"/>
              <a:gd name="adj2" fmla="val 85194"/>
              <a:gd name="adj3" fmla="val 16667"/>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0" i="0" u="none" strike="noStrike" cap="none" normalizeH="0" baseline="0" dirty="0" smtClean="0">
                <a:ln>
                  <a:noFill/>
                </a:ln>
                <a:solidFill>
                  <a:schemeClr val="bg2"/>
                </a:solidFill>
                <a:effectLst/>
                <a:latin typeface="Segoe Print" panose="02000600000000000000" pitchFamily="2" charset="0"/>
              </a:rPr>
              <a:t>How many?</a:t>
            </a:r>
          </a:p>
        </p:txBody>
      </p:sp>
    </p:spTree>
    <p:extLst>
      <p:ext uri="{BB962C8B-B14F-4D97-AF65-F5344CB8AC3E}">
        <p14:creationId xmlns:p14="http://schemas.microsoft.com/office/powerpoint/2010/main" val="2019491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2000"/>
                                        <p:tgtEl>
                                          <p:spTgt spid="17"/>
                                        </p:tgtEl>
                                      </p:cBhvr>
                                    </p:animEffect>
                                    <p:anim calcmode="lin" valueType="num">
                                      <p:cBhvr>
                                        <p:cTn id="8" dur="2000" fill="hold"/>
                                        <p:tgtEl>
                                          <p:spTgt spid="17"/>
                                        </p:tgtEl>
                                        <p:attrNameLst>
                                          <p:attrName>ppt_w</p:attrName>
                                        </p:attrNameLst>
                                      </p:cBhvr>
                                      <p:tavLst>
                                        <p:tav tm="0" fmla="#ppt_w*sin(2.5*pi*$)">
                                          <p:val>
                                            <p:fltVal val="0"/>
                                          </p:val>
                                        </p:tav>
                                        <p:tav tm="100000">
                                          <p:val>
                                            <p:fltVal val="1"/>
                                          </p:val>
                                        </p:tav>
                                      </p:tavLst>
                                    </p:anim>
                                    <p:anim calcmode="lin" valueType="num">
                                      <p:cBhvr>
                                        <p:cTn id="9" dur="2000" fill="hold"/>
                                        <p:tgtEl>
                                          <p:spTgt spid="17"/>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45"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2000"/>
                                        <p:tgtEl>
                                          <p:spTgt spid="18"/>
                                        </p:tgtEl>
                                      </p:cBhvr>
                                    </p:animEffect>
                                    <p:anim calcmode="lin" valueType="num">
                                      <p:cBhvr>
                                        <p:cTn id="14" dur="2000" fill="hold"/>
                                        <p:tgtEl>
                                          <p:spTgt spid="18"/>
                                        </p:tgtEl>
                                        <p:attrNameLst>
                                          <p:attrName>ppt_w</p:attrName>
                                        </p:attrNameLst>
                                      </p:cBhvr>
                                      <p:tavLst>
                                        <p:tav tm="0" fmla="#ppt_w*sin(2.5*pi*$)">
                                          <p:val>
                                            <p:fltVal val="0"/>
                                          </p:val>
                                        </p:tav>
                                        <p:tav tm="100000">
                                          <p:val>
                                            <p:fltVal val="1"/>
                                          </p:val>
                                        </p:tav>
                                      </p:tavLst>
                                    </p:anim>
                                    <p:anim calcmode="lin" valueType="num">
                                      <p:cBhvr>
                                        <p:cTn id="15" dur="2000" fill="hold"/>
                                        <p:tgtEl>
                                          <p:spTgt spid="18"/>
                                        </p:tgtEl>
                                        <p:attrNameLst>
                                          <p:attrName>ppt_h</p:attrName>
                                        </p:attrNameLst>
                                      </p:cBhvr>
                                      <p:tavLst>
                                        <p:tav tm="0">
                                          <p:val>
                                            <p:strVal val="#ppt_h"/>
                                          </p:val>
                                        </p:tav>
                                        <p:tav tm="100000">
                                          <p:val>
                                            <p:strVal val="#ppt_h"/>
                                          </p:val>
                                        </p:tav>
                                      </p:tavLst>
                                    </p:anim>
                                  </p:childTnLst>
                                </p:cTn>
                              </p:par>
                            </p:childTnLst>
                          </p:cTn>
                        </p:par>
                        <p:par>
                          <p:cTn id="16" fill="hold">
                            <p:stCondLst>
                              <p:cond delay="4000"/>
                            </p:stCondLst>
                            <p:childTnLst>
                              <p:par>
                                <p:cTn id="17" presetID="45" presetClass="entr" presetSubtype="0"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2000"/>
                                        <p:tgtEl>
                                          <p:spTgt spid="20"/>
                                        </p:tgtEl>
                                      </p:cBhvr>
                                    </p:animEffect>
                                    <p:anim calcmode="lin" valueType="num">
                                      <p:cBhvr>
                                        <p:cTn id="20" dur="2000" fill="hold"/>
                                        <p:tgtEl>
                                          <p:spTgt spid="20"/>
                                        </p:tgtEl>
                                        <p:attrNameLst>
                                          <p:attrName>ppt_w</p:attrName>
                                        </p:attrNameLst>
                                      </p:cBhvr>
                                      <p:tavLst>
                                        <p:tav tm="0" fmla="#ppt_w*sin(2.5*pi*$)">
                                          <p:val>
                                            <p:fltVal val="0"/>
                                          </p:val>
                                        </p:tav>
                                        <p:tav tm="100000">
                                          <p:val>
                                            <p:fltVal val="1"/>
                                          </p:val>
                                        </p:tav>
                                      </p:tavLst>
                                    </p:anim>
                                    <p:anim calcmode="lin" valueType="num">
                                      <p:cBhvr>
                                        <p:cTn id="21" dur="2000" fill="hold"/>
                                        <p:tgtEl>
                                          <p:spTgt spid="20"/>
                                        </p:tgtEl>
                                        <p:attrNameLst>
                                          <p:attrName>ppt_h</p:attrName>
                                        </p:attrNameLst>
                                      </p:cBhvr>
                                      <p:tavLst>
                                        <p:tav tm="0">
                                          <p:val>
                                            <p:strVal val="#ppt_h"/>
                                          </p:val>
                                        </p:tav>
                                        <p:tav tm="100000">
                                          <p:val>
                                            <p:strVal val="#ppt_h"/>
                                          </p:val>
                                        </p:tav>
                                      </p:tavLst>
                                    </p:anim>
                                  </p:childTnLst>
                                </p:cTn>
                              </p:par>
                            </p:childTnLst>
                          </p:cTn>
                        </p:par>
                        <p:par>
                          <p:cTn id="22" fill="hold">
                            <p:stCondLst>
                              <p:cond delay="6000"/>
                            </p:stCondLst>
                            <p:childTnLst>
                              <p:par>
                                <p:cTn id="23" presetID="45" presetClass="entr" presetSubtype="0"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2000"/>
                                        <p:tgtEl>
                                          <p:spTgt spid="19"/>
                                        </p:tgtEl>
                                      </p:cBhvr>
                                    </p:animEffect>
                                    <p:anim calcmode="lin" valueType="num">
                                      <p:cBhvr>
                                        <p:cTn id="26" dur="2000" fill="hold"/>
                                        <p:tgtEl>
                                          <p:spTgt spid="19"/>
                                        </p:tgtEl>
                                        <p:attrNameLst>
                                          <p:attrName>ppt_w</p:attrName>
                                        </p:attrNameLst>
                                      </p:cBhvr>
                                      <p:tavLst>
                                        <p:tav tm="0" fmla="#ppt_w*sin(2.5*pi*$)">
                                          <p:val>
                                            <p:fltVal val="0"/>
                                          </p:val>
                                        </p:tav>
                                        <p:tav tm="100000">
                                          <p:val>
                                            <p:fltVal val="1"/>
                                          </p:val>
                                        </p:tav>
                                      </p:tavLst>
                                    </p:anim>
                                    <p:anim calcmode="lin" valueType="num">
                                      <p:cBhvr>
                                        <p:cTn id="27" dur="2000" fill="hold"/>
                                        <p:tgtEl>
                                          <p:spTgt spid="19"/>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4</a:t>
            </a:r>
            <a:endParaRPr lang="en-GB" sz="8000" dirty="0">
              <a:solidFill>
                <a:srgbClr val="424456"/>
              </a:solidFill>
              <a:latin typeface="Arial Black"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pic>
        <p:nvPicPr>
          <p:cNvPr id="13"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93646" y="3068958"/>
            <a:ext cx="408560" cy="57760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89066" y="3068959"/>
            <a:ext cx="408560" cy="57760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89066" y="3711910"/>
            <a:ext cx="408560" cy="57760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15670" y="3068958"/>
            <a:ext cx="408560" cy="57760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93646" y="3711910"/>
            <a:ext cx="408560" cy="57760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15670" y="3711909"/>
            <a:ext cx="408560" cy="577607"/>
          </a:xfrm>
          <a:prstGeom prst="rect">
            <a:avLst/>
          </a:prstGeom>
          <a:noFill/>
          <a:extLst>
            <a:ext uri="{909E8E84-426E-40DD-AFC4-6F175D3DCCD1}">
              <a14:hiddenFill xmlns:a14="http://schemas.microsoft.com/office/drawing/2010/main">
                <a:solidFill>
                  <a:srgbClr val="FFFFFF"/>
                </a:solidFill>
              </a14:hiddenFill>
            </a:ext>
          </a:extLst>
        </p:spPr>
      </p:pic>
      <p:sp>
        <p:nvSpPr>
          <p:cNvPr id="19" name="Rounded Rectangular Callout 18"/>
          <p:cNvSpPr/>
          <p:nvPr/>
        </p:nvSpPr>
        <p:spPr bwMode="auto">
          <a:xfrm>
            <a:off x="976722" y="3101444"/>
            <a:ext cx="3672408" cy="2304256"/>
          </a:xfrm>
          <a:prstGeom prst="wedgeRoundRectCallout">
            <a:avLst>
              <a:gd name="adj1" fmla="val 37399"/>
              <a:gd name="adj2" fmla="val 85194"/>
              <a:gd name="adj3" fmla="val 16667"/>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0" i="0" u="none" strike="noStrike" cap="none" normalizeH="0" baseline="0" dirty="0" smtClean="0">
                <a:ln>
                  <a:noFill/>
                </a:ln>
                <a:solidFill>
                  <a:schemeClr val="bg2"/>
                </a:solidFill>
                <a:effectLst/>
                <a:latin typeface="Segoe Print" panose="02000600000000000000" pitchFamily="2" charset="0"/>
              </a:rPr>
              <a:t>How many?</a:t>
            </a:r>
          </a:p>
        </p:txBody>
      </p:sp>
    </p:spTree>
    <p:extLst>
      <p:ext uri="{BB962C8B-B14F-4D97-AF65-F5344CB8AC3E}">
        <p14:creationId xmlns:p14="http://schemas.microsoft.com/office/powerpoint/2010/main" val="3163061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80">
                                          <p:stCondLst>
                                            <p:cond delay="0"/>
                                          </p:stCondLst>
                                        </p:cTn>
                                        <p:tgtEl>
                                          <p:spTgt spid="13"/>
                                        </p:tgtEl>
                                      </p:cBhvr>
                                    </p:animEffect>
                                    <p:anim calcmode="lin" valueType="num">
                                      <p:cBhvr>
                                        <p:cTn id="8"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3" dur="26">
                                          <p:stCondLst>
                                            <p:cond delay="650"/>
                                          </p:stCondLst>
                                        </p:cTn>
                                        <p:tgtEl>
                                          <p:spTgt spid="13"/>
                                        </p:tgtEl>
                                      </p:cBhvr>
                                      <p:to x="100000" y="60000"/>
                                    </p:animScale>
                                    <p:animScale>
                                      <p:cBhvr>
                                        <p:cTn id="14" dur="166" decel="50000">
                                          <p:stCondLst>
                                            <p:cond delay="676"/>
                                          </p:stCondLst>
                                        </p:cTn>
                                        <p:tgtEl>
                                          <p:spTgt spid="13"/>
                                        </p:tgtEl>
                                      </p:cBhvr>
                                      <p:to x="100000" y="100000"/>
                                    </p:animScale>
                                    <p:animScale>
                                      <p:cBhvr>
                                        <p:cTn id="15" dur="26">
                                          <p:stCondLst>
                                            <p:cond delay="1312"/>
                                          </p:stCondLst>
                                        </p:cTn>
                                        <p:tgtEl>
                                          <p:spTgt spid="13"/>
                                        </p:tgtEl>
                                      </p:cBhvr>
                                      <p:to x="100000" y="80000"/>
                                    </p:animScale>
                                    <p:animScale>
                                      <p:cBhvr>
                                        <p:cTn id="16" dur="166" decel="50000">
                                          <p:stCondLst>
                                            <p:cond delay="1338"/>
                                          </p:stCondLst>
                                        </p:cTn>
                                        <p:tgtEl>
                                          <p:spTgt spid="13"/>
                                        </p:tgtEl>
                                      </p:cBhvr>
                                      <p:to x="100000" y="100000"/>
                                    </p:animScale>
                                    <p:animScale>
                                      <p:cBhvr>
                                        <p:cTn id="17" dur="26">
                                          <p:stCondLst>
                                            <p:cond delay="1642"/>
                                          </p:stCondLst>
                                        </p:cTn>
                                        <p:tgtEl>
                                          <p:spTgt spid="13"/>
                                        </p:tgtEl>
                                      </p:cBhvr>
                                      <p:to x="100000" y="90000"/>
                                    </p:animScale>
                                    <p:animScale>
                                      <p:cBhvr>
                                        <p:cTn id="18" dur="166" decel="50000">
                                          <p:stCondLst>
                                            <p:cond delay="1668"/>
                                          </p:stCondLst>
                                        </p:cTn>
                                        <p:tgtEl>
                                          <p:spTgt spid="13"/>
                                        </p:tgtEl>
                                      </p:cBhvr>
                                      <p:to x="100000" y="100000"/>
                                    </p:animScale>
                                    <p:animScale>
                                      <p:cBhvr>
                                        <p:cTn id="19" dur="26">
                                          <p:stCondLst>
                                            <p:cond delay="1808"/>
                                          </p:stCondLst>
                                        </p:cTn>
                                        <p:tgtEl>
                                          <p:spTgt spid="13"/>
                                        </p:tgtEl>
                                      </p:cBhvr>
                                      <p:to x="100000" y="95000"/>
                                    </p:animScale>
                                    <p:animScale>
                                      <p:cBhvr>
                                        <p:cTn id="20" dur="166" decel="50000">
                                          <p:stCondLst>
                                            <p:cond delay="1834"/>
                                          </p:stCondLst>
                                        </p:cTn>
                                        <p:tgtEl>
                                          <p:spTgt spid="13"/>
                                        </p:tgtEl>
                                      </p:cBhvr>
                                      <p:to x="100000" y="100000"/>
                                    </p:animScale>
                                  </p:childTnLst>
                                </p:cTn>
                              </p:par>
                            </p:childTnLst>
                          </p:cTn>
                        </p:par>
                        <p:par>
                          <p:cTn id="21" fill="hold">
                            <p:stCondLst>
                              <p:cond delay="2000"/>
                            </p:stCondLst>
                            <p:childTnLst>
                              <p:par>
                                <p:cTn id="22" presetID="26" presetClass="entr" presetSubtype="0" fill="hold"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down)">
                                      <p:cBhvr>
                                        <p:cTn id="24" dur="580">
                                          <p:stCondLst>
                                            <p:cond delay="0"/>
                                          </p:stCondLst>
                                        </p:cTn>
                                        <p:tgtEl>
                                          <p:spTgt spid="14"/>
                                        </p:tgtEl>
                                      </p:cBhvr>
                                    </p:animEffect>
                                    <p:anim calcmode="lin" valueType="num">
                                      <p:cBhvr>
                                        <p:cTn id="25"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30" dur="26">
                                          <p:stCondLst>
                                            <p:cond delay="650"/>
                                          </p:stCondLst>
                                        </p:cTn>
                                        <p:tgtEl>
                                          <p:spTgt spid="14"/>
                                        </p:tgtEl>
                                      </p:cBhvr>
                                      <p:to x="100000" y="60000"/>
                                    </p:animScale>
                                    <p:animScale>
                                      <p:cBhvr>
                                        <p:cTn id="31" dur="166" decel="50000">
                                          <p:stCondLst>
                                            <p:cond delay="676"/>
                                          </p:stCondLst>
                                        </p:cTn>
                                        <p:tgtEl>
                                          <p:spTgt spid="14"/>
                                        </p:tgtEl>
                                      </p:cBhvr>
                                      <p:to x="100000" y="100000"/>
                                    </p:animScale>
                                    <p:animScale>
                                      <p:cBhvr>
                                        <p:cTn id="32" dur="26">
                                          <p:stCondLst>
                                            <p:cond delay="1312"/>
                                          </p:stCondLst>
                                        </p:cTn>
                                        <p:tgtEl>
                                          <p:spTgt spid="14"/>
                                        </p:tgtEl>
                                      </p:cBhvr>
                                      <p:to x="100000" y="80000"/>
                                    </p:animScale>
                                    <p:animScale>
                                      <p:cBhvr>
                                        <p:cTn id="33" dur="166" decel="50000">
                                          <p:stCondLst>
                                            <p:cond delay="1338"/>
                                          </p:stCondLst>
                                        </p:cTn>
                                        <p:tgtEl>
                                          <p:spTgt spid="14"/>
                                        </p:tgtEl>
                                      </p:cBhvr>
                                      <p:to x="100000" y="100000"/>
                                    </p:animScale>
                                    <p:animScale>
                                      <p:cBhvr>
                                        <p:cTn id="34" dur="26">
                                          <p:stCondLst>
                                            <p:cond delay="1642"/>
                                          </p:stCondLst>
                                        </p:cTn>
                                        <p:tgtEl>
                                          <p:spTgt spid="14"/>
                                        </p:tgtEl>
                                      </p:cBhvr>
                                      <p:to x="100000" y="90000"/>
                                    </p:animScale>
                                    <p:animScale>
                                      <p:cBhvr>
                                        <p:cTn id="35" dur="166" decel="50000">
                                          <p:stCondLst>
                                            <p:cond delay="1668"/>
                                          </p:stCondLst>
                                        </p:cTn>
                                        <p:tgtEl>
                                          <p:spTgt spid="14"/>
                                        </p:tgtEl>
                                      </p:cBhvr>
                                      <p:to x="100000" y="100000"/>
                                    </p:animScale>
                                    <p:animScale>
                                      <p:cBhvr>
                                        <p:cTn id="36" dur="26">
                                          <p:stCondLst>
                                            <p:cond delay="1808"/>
                                          </p:stCondLst>
                                        </p:cTn>
                                        <p:tgtEl>
                                          <p:spTgt spid="14"/>
                                        </p:tgtEl>
                                      </p:cBhvr>
                                      <p:to x="100000" y="95000"/>
                                    </p:animScale>
                                    <p:animScale>
                                      <p:cBhvr>
                                        <p:cTn id="37" dur="166" decel="50000">
                                          <p:stCondLst>
                                            <p:cond delay="1834"/>
                                          </p:stCondLst>
                                        </p:cTn>
                                        <p:tgtEl>
                                          <p:spTgt spid="14"/>
                                        </p:tgtEl>
                                      </p:cBhvr>
                                      <p:to x="100000" y="100000"/>
                                    </p:animScale>
                                  </p:childTnLst>
                                </p:cTn>
                              </p:par>
                            </p:childTnLst>
                          </p:cTn>
                        </p:par>
                        <p:par>
                          <p:cTn id="38" fill="hold">
                            <p:stCondLst>
                              <p:cond delay="4000"/>
                            </p:stCondLst>
                            <p:childTnLst>
                              <p:par>
                                <p:cTn id="39" presetID="26" presetClass="entr" presetSubtype="0"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wipe(down)">
                                      <p:cBhvr>
                                        <p:cTn id="41" dur="580">
                                          <p:stCondLst>
                                            <p:cond delay="0"/>
                                          </p:stCondLst>
                                        </p:cTn>
                                        <p:tgtEl>
                                          <p:spTgt spid="16"/>
                                        </p:tgtEl>
                                      </p:cBhvr>
                                    </p:animEffect>
                                    <p:anim calcmode="lin" valueType="num">
                                      <p:cBhvr>
                                        <p:cTn id="42"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47" dur="26">
                                          <p:stCondLst>
                                            <p:cond delay="650"/>
                                          </p:stCondLst>
                                        </p:cTn>
                                        <p:tgtEl>
                                          <p:spTgt spid="16"/>
                                        </p:tgtEl>
                                      </p:cBhvr>
                                      <p:to x="100000" y="60000"/>
                                    </p:animScale>
                                    <p:animScale>
                                      <p:cBhvr>
                                        <p:cTn id="48" dur="166" decel="50000">
                                          <p:stCondLst>
                                            <p:cond delay="676"/>
                                          </p:stCondLst>
                                        </p:cTn>
                                        <p:tgtEl>
                                          <p:spTgt spid="16"/>
                                        </p:tgtEl>
                                      </p:cBhvr>
                                      <p:to x="100000" y="100000"/>
                                    </p:animScale>
                                    <p:animScale>
                                      <p:cBhvr>
                                        <p:cTn id="49" dur="26">
                                          <p:stCondLst>
                                            <p:cond delay="1312"/>
                                          </p:stCondLst>
                                        </p:cTn>
                                        <p:tgtEl>
                                          <p:spTgt spid="16"/>
                                        </p:tgtEl>
                                      </p:cBhvr>
                                      <p:to x="100000" y="80000"/>
                                    </p:animScale>
                                    <p:animScale>
                                      <p:cBhvr>
                                        <p:cTn id="50" dur="166" decel="50000">
                                          <p:stCondLst>
                                            <p:cond delay="1338"/>
                                          </p:stCondLst>
                                        </p:cTn>
                                        <p:tgtEl>
                                          <p:spTgt spid="16"/>
                                        </p:tgtEl>
                                      </p:cBhvr>
                                      <p:to x="100000" y="100000"/>
                                    </p:animScale>
                                    <p:animScale>
                                      <p:cBhvr>
                                        <p:cTn id="51" dur="26">
                                          <p:stCondLst>
                                            <p:cond delay="1642"/>
                                          </p:stCondLst>
                                        </p:cTn>
                                        <p:tgtEl>
                                          <p:spTgt spid="16"/>
                                        </p:tgtEl>
                                      </p:cBhvr>
                                      <p:to x="100000" y="90000"/>
                                    </p:animScale>
                                    <p:animScale>
                                      <p:cBhvr>
                                        <p:cTn id="52" dur="166" decel="50000">
                                          <p:stCondLst>
                                            <p:cond delay="1668"/>
                                          </p:stCondLst>
                                        </p:cTn>
                                        <p:tgtEl>
                                          <p:spTgt spid="16"/>
                                        </p:tgtEl>
                                      </p:cBhvr>
                                      <p:to x="100000" y="100000"/>
                                    </p:animScale>
                                    <p:animScale>
                                      <p:cBhvr>
                                        <p:cTn id="53" dur="26">
                                          <p:stCondLst>
                                            <p:cond delay="1808"/>
                                          </p:stCondLst>
                                        </p:cTn>
                                        <p:tgtEl>
                                          <p:spTgt spid="16"/>
                                        </p:tgtEl>
                                      </p:cBhvr>
                                      <p:to x="100000" y="95000"/>
                                    </p:animScale>
                                    <p:animScale>
                                      <p:cBhvr>
                                        <p:cTn id="54" dur="166" decel="50000">
                                          <p:stCondLst>
                                            <p:cond delay="1834"/>
                                          </p:stCondLst>
                                        </p:cTn>
                                        <p:tgtEl>
                                          <p:spTgt spid="16"/>
                                        </p:tgtEl>
                                      </p:cBhvr>
                                      <p:to x="100000" y="100000"/>
                                    </p:animScale>
                                  </p:childTnLst>
                                </p:cTn>
                              </p:par>
                            </p:childTnLst>
                          </p:cTn>
                        </p:par>
                        <p:par>
                          <p:cTn id="55" fill="hold">
                            <p:stCondLst>
                              <p:cond delay="6000"/>
                            </p:stCondLst>
                            <p:childTnLst>
                              <p:par>
                                <p:cTn id="56" presetID="26" presetClass="entr" presetSubtype="0" fill="hold"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down)">
                                      <p:cBhvr>
                                        <p:cTn id="58" dur="580">
                                          <p:stCondLst>
                                            <p:cond delay="0"/>
                                          </p:stCondLst>
                                        </p:cTn>
                                        <p:tgtEl>
                                          <p:spTgt spid="17"/>
                                        </p:tgtEl>
                                      </p:cBhvr>
                                    </p:animEffect>
                                    <p:anim calcmode="lin" valueType="num">
                                      <p:cBhvr>
                                        <p:cTn id="59"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64" dur="26">
                                          <p:stCondLst>
                                            <p:cond delay="650"/>
                                          </p:stCondLst>
                                        </p:cTn>
                                        <p:tgtEl>
                                          <p:spTgt spid="17"/>
                                        </p:tgtEl>
                                      </p:cBhvr>
                                      <p:to x="100000" y="60000"/>
                                    </p:animScale>
                                    <p:animScale>
                                      <p:cBhvr>
                                        <p:cTn id="65" dur="166" decel="50000">
                                          <p:stCondLst>
                                            <p:cond delay="676"/>
                                          </p:stCondLst>
                                        </p:cTn>
                                        <p:tgtEl>
                                          <p:spTgt spid="17"/>
                                        </p:tgtEl>
                                      </p:cBhvr>
                                      <p:to x="100000" y="100000"/>
                                    </p:animScale>
                                    <p:animScale>
                                      <p:cBhvr>
                                        <p:cTn id="66" dur="26">
                                          <p:stCondLst>
                                            <p:cond delay="1312"/>
                                          </p:stCondLst>
                                        </p:cTn>
                                        <p:tgtEl>
                                          <p:spTgt spid="17"/>
                                        </p:tgtEl>
                                      </p:cBhvr>
                                      <p:to x="100000" y="80000"/>
                                    </p:animScale>
                                    <p:animScale>
                                      <p:cBhvr>
                                        <p:cTn id="67" dur="166" decel="50000">
                                          <p:stCondLst>
                                            <p:cond delay="1338"/>
                                          </p:stCondLst>
                                        </p:cTn>
                                        <p:tgtEl>
                                          <p:spTgt spid="17"/>
                                        </p:tgtEl>
                                      </p:cBhvr>
                                      <p:to x="100000" y="100000"/>
                                    </p:animScale>
                                    <p:animScale>
                                      <p:cBhvr>
                                        <p:cTn id="68" dur="26">
                                          <p:stCondLst>
                                            <p:cond delay="1642"/>
                                          </p:stCondLst>
                                        </p:cTn>
                                        <p:tgtEl>
                                          <p:spTgt spid="17"/>
                                        </p:tgtEl>
                                      </p:cBhvr>
                                      <p:to x="100000" y="90000"/>
                                    </p:animScale>
                                    <p:animScale>
                                      <p:cBhvr>
                                        <p:cTn id="69" dur="166" decel="50000">
                                          <p:stCondLst>
                                            <p:cond delay="1668"/>
                                          </p:stCondLst>
                                        </p:cTn>
                                        <p:tgtEl>
                                          <p:spTgt spid="17"/>
                                        </p:tgtEl>
                                      </p:cBhvr>
                                      <p:to x="100000" y="100000"/>
                                    </p:animScale>
                                    <p:animScale>
                                      <p:cBhvr>
                                        <p:cTn id="70" dur="26">
                                          <p:stCondLst>
                                            <p:cond delay="1808"/>
                                          </p:stCondLst>
                                        </p:cTn>
                                        <p:tgtEl>
                                          <p:spTgt spid="17"/>
                                        </p:tgtEl>
                                      </p:cBhvr>
                                      <p:to x="100000" y="95000"/>
                                    </p:animScale>
                                    <p:animScale>
                                      <p:cBhvr>
                                        <p:cTn id="71" dur="166" decel="50000">
                                          <p:stCondLst>
                                            <p:cond delay="1834"/>
                                          </p:stCondLst>
                                        </p:cTn>
                                        <p:tgtEl>
                                          <p:spTgt spid="17"/>
                                        </p:tgtEl>
                                      </p:cBhvr>
                                      <p:to x="100000" y="100000"/>
                                    </p:animScale>
                                  </p:childTnLst>
                                </p:cTn>
                              </p:par>
                            </p:childTnLst>
                          </p:cTn>
                        </p:par>
                        <p:par>
                          <p:cTn id="72" fill="hold">
                            <p:stCondLst>
                              <p:cond delay="8000"/>
                            </p:stCondLst>
                            <p:childTnLst>
                              <p:par>
                                <p:cTn id="73" presetID="26" presetClass="entr" presetSubtype="0" fill="hold"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wipe(down)">
                                      <p:cBhvr>
                                        <p:cTn id="75" dur="580">
                                          <p:stCondLst>
                                            <p:cond delay="0"/>
                                          </p:stCondLst>
                                        </p:cTn>
                                        <p:tgtEl>
                                          <p:spTgt spid="15"/>
                                        </p:tgtEl>
                                      </p:cBhvr>
                                    </p:animEffect>
                                    <p:anim calcmode="lin" valueType="num">
                                      <p:cBhvr>
                                        <p:cTn id="76"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81" dur="26">
                                          <p:stCondLst>
                                            <p:cond delay="650"/>
                                          </p:stCondLst>
                                        </p:cTn>
                                        <p:tgtEl>
                                          <p:spTgt spid="15"/>
                                        </p:tgtEl>
                                      </p:cBhvr>
                                      <p:to x="100000" y="60000"/>
                                    </p:animScale>
                                    <p:animScale>
                                      <p:cBhvr>
                                        <p:cTn id="82" dur="166" decel="50000">
                                          <p:stCondLst>
                                            <p:cond delay="676"/>
                                          </p:stCondLst>
                                        </p:cTn>
                                        <p:tgtEl>
                                          <p:spTgt spid="15"/>
                                        </p:tgtEl>
                                      </p:cBhvr>
                                      <p:to x="100000" y="100000"/>
                                    </p:animScale>
                                    <p:animScale>
                                      <p:cBhvr>
                                        <p:cTn id="83" dur="26">
                                          <p:stCondLst>
                                            <p:cond delay="1312"/>
                                          </p:stCondLst>
                                        </p:cTn>
                                        <p:tgtEl>
                                          <p:spTgt spid="15"/>
                                        </p:tgtEl>
                                      </p:cBhvr>
                                      <p:to x="100000" y="80000"/>
                                    </p:animScale>
                                    <p:animScale>
                                      <p:cBhvr>
                                        <p:cTn id="84" dur="166" decel="50000">
                                          <p:stCondLst>
                                            <p:cond delay="1338"/>
                                          </p:stCondLst>
                                        </p:cTn>
                                        <p:tgtEl>
                                          <p:spTgt spid="15"/>
                                        </p:tgtEl>
                                      </p:cBhvr>
                                      <p:to x="100000" y="100000"/>
                                    </p:animScale>
                                    <p:animScale>
                                      <p:cBhvr>
                                        <p:cTn id="85" dur="26">
                                          <p:stCondLst>
                                            <p:cond delay="1642"/>
                                          </p:stCondLst>
                                        </p:cTn>
                                        <p:tgtEl>
                                          <p:spTgt spid="15"/>
                                        </p:tgtEl>
                                      </p:cBhvr>
                                      <p:to x="100000" y="90000"/>
                                    </p:animScale>
                                    <p:animScale>
                                      <p:cBhvr>
                                        <p:cTn id="86" dur="166" decel="50000">
                                          <p:stCondLst>
                                            <p:cond delay="1668"/>
                                          </p:stCondLst>
                                        </p:cTn>
                                        <p:tgtEl>
                                          <p:spTgt spid="15"/>
                                        </p:tgtEl>
                                      </p:cBhvr>
                                      <p:to x="100000" y="100000"/>
                                    </p:animScale>
                                    <p:animScale>
                                      <p:cBhvr>
                                        <p:cTn id="87" dur="26">
                                          <p:stCondLst>
                                            <p:cond delay="1808"/>
                                          </p:stCondLst>
                                        </p:cTn>
                                        <p:tgtEl>
                                          <p:spTgt spid="15"/>
                                        </p:tgtEl>
                                      </p:cBhvr>
                                      <p:to x="100000" y="95000"/>
                                    </p:animScale>
                                    <p:animScale>
                                      <p:cBhvr>
                                        <p:cTn id="88" dur="166" decel="50000">
                                          <p:stCondLst>
                                            <p:cond delay="1834"/>
                                          </p:stCondLst>
                                        </p:cTn>
                                        <p:tgtEl>
                                          <p:spTgt spid="15"/>
                                        </p:tgtEl>
                                      </p:cBhvr>
                                      <p:to x="100000" y="100000"/>
                                    </p:animScale>
                                  </p:childTnLst>
                                </p:cTn>
                              </p:par>
                            </p:childTnLst>
                          </p:cTn>
                        </p:par>
                        <p:par>
                          <p:cTn id="89" fill="hold">
                            <p:stCondLst>
                              <p:cond delay="10000"/>
                            </p:stCondLst>
                            <p:childTnLst>
                              <p:par>
                                <p:cTn id="90" presetID="26" presetClass="entr" presetSubtype="0" fill="hold" nodeType="after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wipe(down)">
                                      <p:cBhvr>
                                        <p:cTn id="92" dur="580">
                                          <p:stCondLst>
                                            <p:cond delay="0"/>
                                          </p:stCondLst>
                                        </p:cTn>
                                        <p:tgtEl>
                                          <p:spTgt spid="18"/>
                                        </p:tgtEl>
                                      </p:cBhvr>
                                    </p:animEffect>
                                    <p:anim calcmode="lin" valueType="num">
                                      <p:cBhvr>
                                        <p:cTn id="93"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94"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95"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96"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97"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98" dur="26">
                                          <p:stCondLst>
                                            <p:cond delay="650"/>
                                          </p:stCondLst>
                                        </p:cTn>
                                        <p:tgtEl>
                                          <p:spTgt spid="18"/>
                                        </p:tgtEl>
                                      </p:cBhvr>
                                      <p:to x="100000" y="60000"/>
                                    </p:animScale>
                                    <p:animScale>
                                      <p:cBhvr>
                                        <p:cTn id="99" dur="166" decel="50000">
                                          <p:stCondLst>
                                            <p:cond delay="676"/>
                                          </p:stCondLst>
                                        </p:cTn>
                                        <p:tgtEl>
                                          <p:spTgt spid="18"/>
                                        </p:tgtEl>
                                      </p:cBhvr>
                                      <p:to x="100000" y="100000"/>
                                    </p:animScale>
                                    <p:animScale>
                                      <p:cBhvr>
                                        <p:cTn id="100" dur="26">
                                          <p:stCondLst>
                                            <p:cond delay="1312"/>
                                          </p:stCondLst>
                                        </p:cTn>
                                        <p:tgtEl>
                                          <p:spTgt spid="18"/>
                                        </p:tgtEl>
                                      </p:cBhvr>
                                      <p:to x="100000" y="80000"/>
                                    </p:animScale>
                                    <p:animScale>
                                      <p:cBhvr>
                                        <p:cTn id="101" dur="166" decel="50000">
                                          <p:stCondLst>
                                            <p:cond delay="1338"/>
                                          </p:stCondLst>
                                        </p:cTn>
                                        <p:tgtEl>
                                          <p:spTgt spid="18"/>
                                        </p:tgtEl>
                                      </p:cBhvr>
                                      <p:to x="100000" y="100000"/>
                                    </p:animScale>
                                    <p:animScale>
                                      <p:cBhvr>
                                        <p:cTn id="102" dur="26">
                                          <p:stCondLst>
                                            <p:cond delay="1642"/>
                                          </p:stCondLst>
                                        </p:cTn>
                                        <p:tgtEl>
                                          <p:spTgt spid="18"/>
                                        </p:tgtEl>
                                      </p:cBhvr>
                                      <p:to x="100000" y="90000"/>
                                    </p:animScale>
                                    <p:animScale>
                                      <p:cBhvr>
                                        <p:cTn id="103" dur="166" decel="50000">
                                          <p:stCondLst>
                                            <p:cond delay="1668"/>
                                          </p:stCondLst>
                                        </p:cTn>
                                        <p:tgtEl>
                                          <p:spTgt spid="18"/>
                                        </p:tgtEl>
                                      </p:cBhvr>
                                      <p:to x="100000" y="100000"/>
                                    </p:animScale>
                                    <p:animScale>
                                      <p:cBhvr>
                                        <p:cTn id="104" dur="26">
                                          <p:stCondLst>
                                            <p:cond delay="1808"/>
                                          </p:stCondLst>
                                        </p:cTn>
                                        <p:tgtEl>
                                          <p:spTgt spid="18"/>
                                        </p:tgtEl>
                                      </p:cBhvr>
                                      <p:to x="100000" y="95000"/>
                                    </p:animScale>
                                    <p:animScale>
                                      <p:cBhvr>
                                        <p:cTn id="105" dur="166" decel="50000">
                                          <p:stCondLst>
                                            <p:cond delay="1834"/>
                                          </p:stCondLst>
                                        </p:cTn>
                                        <p:tgtEl>
                                          <p:spTgt spid="18"/>
                                        </p:tgtEl>
                                      </p:cBhvr>
                                      <p:to x="100000" y="100000"/>
                                    </p:animScale>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grpId="0" nodeType="click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fade">
                                      <p:cBhvr>
                                        <p:cTn id="11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4</a:t>
            </a:r>
            <a:endParaRPr lang="en-GB" sz="8000" dirty="0">
              <a:solidFill>
                <a:srgbClr val="424456"/>
              </a:solidFill>
              <a:latin typeface="Arial Black"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Tree>
    <p:extLst>
      <p:ext uri="{BB962C8B-B14F-4D97-AF65-F5344CB8AC3E}">
        <p14:creationId xmlns:p14="http://schemas.microsoft.com/office/powerpoint/2010/main" val="228170782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4</a:t>
            </a:r>
            <a:endParaRPr lang="en-GB" sz="8000" dirty="0">
              <a:solidFill>
                <a:srgbClr val="424456"/>
              </a:solidFill>
              <a:latin typeface="Arial Black"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8" name="Rounded Rectangle 7"/>
          <p:cNvSpPr/>
          <p:nvPr/>
        </p:nvSpPr>
        <p:spPr bwMode="auto">
          <a:xfrm>
            <a:off x="3793624"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6</a:t>
            </a:r>
            <a:endParaRPr lang="en-GB" sz="8000" b="1" dirty="0">
              <a:solidFill>
                <a:srgbClr val="424456"/>
              </a:solidFill>
              <a:latin typeface="Arial Black"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pic>
        <p:nvPicPr>
          <p:cNvPr id="13"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74447" y="4869160"/>
            <a:ext cx="407469" cy="57606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65533" y="4842758"/>
            <a:ext cx="407469" cy="57606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56619" y="4839955"/>
            <a:ext cx="407469" cy="576064"/>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95936" y="5373216"/>
            <a:ext cx="407469" cy="576064"/>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87022" y="5346814"/>
            <a:ext cx="407469" cy="57606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78108" y="5344011"/>
            <a:ext cx="407469" cy="576064"/>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7425" y="5877272"/>
            <a:ext cx="407469" cy="57606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08511" y="5850870"/>
            <a:ext cx="407469" cy="576064"/>
          </a:xfrm>
          <a:prstGeom prst="rect">
            <a:avLst/>
          </a:prstGeom>
          <a:noFill/>
          <a:extLst>
            <a:ext uri="{909E8E84-426E-40DD-AFC4-6F175D3DCCD1}">
              <a14:hiddenFill xmlns:a14="http://schemas.microsoft.com/office/drawing/2010/main">
                <a:solidFill>
                  <a:srgbClr val="FFFFFF"/>
                </a:solidFill>
              </a14:hiddenFill>
            </a:ext>
          </a:extLst>
        </p:spPr>
      </p:pic>
      <p:sp>
        <p:nvSpPr>
          <p:cNvPr id="24" name="Rounded Rectangular Callout 23"/>
          <p:cNvSpPr/>
          <p:nvPr/>
        </p:nvSpPr>
        <p:spPr bwMode="auto">
          <a:xfrm>
            <a:off x="5110745" y="921645"/>
            <a:ext cx="3672408" cy="2304256"/>
          </a:xfrm>
          <a:prstGeom prst="wedgeRoundRectCallout">
            <a:avLst>
              <a:gd name="adj1" fmla="val 37399"/>
              <a:gd name="adj2" fmla="val 85194"/>
              <a:gd name="adj3" fmla="val 16667"/>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0" i="0" u="none" strike="noStrike" cap="none" normalizeH="0" baseline="0" dirty="0" smtClean="0">
                <a:ln>
                  <a:noFill/>
                </a:ln>
                <a:solidFill>
                  <a:schemeClr val="bg2"/>
                </a:solidFill>
                <a:effectLst/>
                <a:latin typeface="Segoe Print" panose="02000600000000000000" pitchFamily="2" charset="0"/>
              </a:rPr>
              <a:t>How many?</a:t>
            </a:r>
          </a:p>
        </p:txBody>
      </p:sp>
    </p:spTree>
    <p:extLst>
      <p:ext uri="{BB962C8B-B14F-4D97-AF65-F5344CB8AC3E}">
        <p14:creationId xmlns:p14="http://schemas.microsoft.com/office/powerpoint/2010/main" val="491532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1000" fill="hold"/>
                                        <p:tgtEl>
                                          <p:spTgt spid="14"/>
                                        </p:tgtEl>
                                        <p:attrNameLst>
                                          <p:attrName>ppt_w</p:attrName>
                                        </p:attrNameLst>
                                      </p:cBhvr>
                                      <p:tavLst>
                                        <p:tav tm="0">
                                          <p:val>
                                            <p:fltVal val="0"/>
                                          </p:val>
                                        </p:tav>
                                        <p:tav tm="100000">
                                          <p:val>
                                            <p:strVal val="#ppt_w"/>
                                          </p:val>
                                        </p:tav>
                                      </p:tavLst>
                                    </p:anim>
                                    <p:anim calcmode="lin" valueType="num">
                                      <p:cBhvr>
                                        <p:cTn id="15" dur="1000" fill="hold"/>
                                        <p:tgtEl>
                                          <p:spTgt spid="14"/>
                                        </p:tgtEl>
                                        <p:attrNameLst>
                                          <p:attrName>ppt_h</p:attrName>
                                        </p:attrNameLst>
                                      </p:cBhvr>
                                      <p:tavLst>
                                        <p:tav tm="0">
                                          <p:val>
                                            <p:fltVal val="0"/>
                                          </p:val>
                                        </p:tav>
                                        <p:tav tm="100000">
                                          <p:val>
                                            <p:strVal val="#ppt_h"/>
                                          </p:val>
                                        </p:tav>
                                      </p:tavLst>
                                    </p:anim>
                                    <p:anim calcmode="lin" valueType="num">
                                      <p:cBhvr>
                                        <p:cTn id="16" dur="1000" fill="hold"/>
                                        <p:tgtEl>
                                          <p:spTgt spid="14"/>
                                        </p:tgtEl>
                                        <p:attrNameLst>
                                          <p:attrName>style.rotation</p:attrName>
                                        </p:attrNameLst>
                                      </p:cBhvr>
                                      <p:tavLst>
                                        <p:tav tm="0">
                                          <p:val>
                                            <p:fltVal val="90"/>
                                          </p:val>
                                        </p:tav>
                                        <p:tav tm="100000">
                                          <p:val>
                                            <p:fltVal val="0"/>
                                          </p:val>
                                        </p:tav>
                                      </p:tavLst>
                                    </p:anim>
                                    <p:animEffect transition="in" filter="fade">
                                      <p:cBhvr>
                                        <p:cTn id="17" dur="1000"/>
                                        <p:tgtEl>
                                          <p:spTgt spid="14"/>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1000" fill="hold"/>
                                        <p:tgtEl>
                                          <p:spTgt spid="17"/>
                                        </p:tgtEl>
                                        <p:attrNameLst>
                                          <p:attrName>ppt_w</p:attrName>
                                        </p:attrNameLst>
                                      </p:cBhvr>
                                      <p:tavLst>
                                        <p:tav tm="0">
                                          <p:val>
                                            <p:fltVal val="0"/>
                                          </p:val>
                                        </p:tav>
                                        <p:tav tm="100000">
                                          <p:val>
                                            <p:strVal val="#ppt_w"/>
                                          </p:val>
                                        </p:tav>
                                      </p:tavLst>
                                    </p:anim>
                                    <p:anim calcmode="lin" valueType="num">
                                      <p:cBhvr>
                                        <p:cTn id="22" dur="1000" fill="hold"/>
                                        <p:tgtEl>
                                          <p:spTgt spid="17"/>
                                        </p:tgtEl>
                                        <p:attrNameLst>
                                          <p:attrName>ppt_h</p:attrName>
                                        </p:attrNameLst>
                                      </p:cBhvr>
                                      <p:tavLst>
                                        <p:tav tm="0">
                                          <p:val>
                                            <p:fltVal val="0"/>
                                          </p:val>
                                        </p:tav>
                                        <p:tav tm="100000">
                                          <p:val>
                                            <p:strVal val="#ppt_h"/>
                                          </p:val>
                                        </p:tav>
                                      </p:tavLst>
                                    </p:anim>
                                    <p:anim calcmode="lin" valueType="num">
                                      <p:cBhvr>
                                        <p:cTn id="23" dur="1000" fill="hold"/>
                                        <p:tgtEl>
                                          <p:spTgt spid="17"/>
                                        </p:tgtEl>
                                        <p:attrNameLst>
                                          <p:attrName>style.rotation</p:attrName>
                                        </p:attrNameLst>
                                      </p:cBhvr>
                                      <p:tavLst>
                                        <p:tav tm="0">
                                          <p:val>
                                            <p:fltVal val="90"/>
                                          </p:val>
                                        </p:tav>
                                        <p:tav tm="100000">
                                          <p:val>
                                            <p:fltVal val="0"/>
                                          </p:val>
                                        </p:tav>
                                      </p:tavLst>
                                    </p:anim>
                                    <p:animEffect transition="in" filter="fade">
                                      <p:cBhvr>
                                        <p:cTn id="24" dur="1000"/>
                                        <p:tgtEl>
                                          <p:spTgt spid="17"/>
                                        </p:tgtEl>
                                      </p:cBhvr>
                                    </p:animEffect>
                                  </p:childTnLst>
                                </p:cTn>
                              </p:par>
                            </p:childTnLst>
                          </p:cTn>
                        </p:par>
                        <p:par>
                          <p:cTn id="25" fill="hold">
                            <p:stCondLst>
                              <p:cond delay="3000"/>
                            </p:stCondLst>
                            <p:childTnLst>
                              <p:par>
                                <p:cTn id="26" presetID="31" presetClass="entr" presetSubtype="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1000" fill="hold"/>
                                        <p:tgtEl>
                                          <p:spTgt spid="18"/>
                                        </p:tgtEl>
                                        <p:attrNameLst>
                                          <p:attrName>ppt_w</p:attrName>
                                        </p:attrNameLst>
                                      </p:cBhvr>
                                      <p:tavLst>
                                        <p:tav tm="0">
                                          <p:val>
                                            <p:fltVal val="0"/>
                                          </p:val>
                                        </p:tav>
                                        <p:tav tm="100000">
                                          <p:val>
                                            <p:strVal val="#ppt_w"/>
                                          </p:val>
                                        </p:tav>
                                      </p:tavLst>
                                    </p:anim>
                                    <p:anim calcmode="lin" valueType="num">
                                      <p:cBhvr>
                                        <p:cTn id="29" dur="1000" fill="hold"/>
                                        <p:tgtEl>
                                          <p:spTgt spid="18"/>
                                        </p:tgtEl>
                                        <p:attrNameLst>
                                          <p:attrName>ppt_h</p:attrName>
                                        </p:attrNameLst>
                                      </p:cBhvr>
                                      <p:tavLst>
                                        <p:tav tm="0">
                                          <p:val>
                                            <p:fltVal val="0"/>
                                          </p:val>
                                        </p:tav>
                                        <p:tav tm="100000">
                                          <p:val>
                                            <p:strVal val="#ppt_h"/>
                                          </p:val>
                                        </p:tav>
                                      </p:tavLst>
                                    </p:anim>
                                    <p:anim calcmode="lin" valueType="num">
                                      <p:cBhvr>
                                        <p:cTn id="30" dur="1000" fill="hold"/>
                                        <p:tgtEl>
                                          <p:spTgt spid="18"/>
                                        </p:tgtEl>
                                        <p:attrNameLst>
                                          <p:attrName>style.rotation</p:attrName>
                                        </p:attrNameLst>
                                      </p:cBhvr>
                                      <p:tavLst>
                                        <p:tav tm="0">
                                          <p:val>
                                            <p:fltVal val="90"/>
                                          </p:val>
                                        </p:tav>
                                        <p:tav tm="100000">
                                          <p:val>
                                            <p:fltVal val="0"/>
                                          </p:val>
                                        </p:tav>
                                      </p:tavLst>
                                    </p:anim>
                                    <p:animEffect transition="in" filter="fade">
                                      <p:cBhvr>
                                        <p:cTn id="31" dur="1000"/>
                                        <p:tgtEl>
                                          <p:spTgt spid="18"/>
                                        </p:tgtEl>
                                      </p:cBhvr>
                                    </p:animEffect>
                                  </p:childTnLst>
                                </p:cTn>
                              </p:par>
                            </p:childTnLst>
                          </p:cTn>
                        </p:par>
                        <p:par>
                          <p:cTn id="32" fill="hold">
                            <p:stCondLst>
                              <p:cond delay="4000"/>
                            </p:stCondLst>
                            <p:childTnLst>
                              <p:par>
                                <p:cTn id="33" presetID="31" presetClass="entr" presetSubtype="0"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1000" fill="hold"/>
                                        <p:tgtEl>
                                          <p:spTgt spid="19"/>
                                        </p:tgtEl>
                                        <p:attrNameLst>
                                          <p:attrName>ppt_w</p:attrName>
                                        </p:attrNameLst>
                                      </p:cBhvr>
                                      <p:tavLst>
                                        <p:tav tm="0">
                                          <p:val>
                                            <p:fltVal val="0"/>
                                          </p:val>
                                        </p:tav>
                                        <p:tav tm="100000">
                                          <p:val>
                                            <p:strVal val="#ppt_w"/>
                                          </p:val>
                                        </p:tav>
                                      </p:tavLst>
                                    </p:anim>
                                    <p:anim calcmode="lin" valueType="num">
                                      <p:cBhvr>
                                        <p:cTn id="36" dur="1000" fill="hold"/>
                                        <p:tgtEl>
                                          <p:spTgt spid="19"/>
                                        </p:tgtEl>
                                        <p:attrNameLst>
                                          <p:attrName>ppt_h</p:attrName>
                                        </p:attrNameLst>
                                      </p:cBhvr>
                                      <p:tavLst>
                                        <p:tav tm="0">
                                          <p:val>
                                            <p:fltVal val="0"/>
                                          </p:val>
                                        </p:tav>
                                        <p:tav tm="100000">
                                          <p:val>
                                            <p:strVal val="#ppt_h"/>
                                          </p:val>
                                        </p:tav>
                                      </p:tavLst>
                                    </p:anim>
                                    <p:anim calcmode="lin" valueType="num">
                                      <p:cBhvr>
                                        <p:cTn id="37" dur="1000" fill="hold"/>
                                        <p:tgtEl>
                                          <p:spTgt spid="19"/>
                                        </p:tgtEl>
                                        <p:attrNameLst>
                                          <p:attrName>style.rotation</p:attrName>
                                        </p:attrNameLst>
                                      </p:cBhvr>
                                      <p:tavLst>
                                        <p:tav tm="0">
                                          <p:val>
                                            <p:fltVal val="90"/>
                                          </p:val>
                                        </p:tav>
                                        <p:tav tm="100000">
                                          <p:val>
                                            <p:fltVal val="0"/>
                                          </p:val>
                                        </p:tav>
                                      </p:tavLst>
                                    </p:anim>
                                    <p:animEffect transition="in" filter="fade">
                                      <p:cBhvr>
                                        <p:cTn id="38" dur="1000"/>
                                        <p:tgtEl>
                                          <p:spTgt spid="19"/>
                                        </p:tgtEl>
                                      </p:cBhvr>
                                    </p:animEffect>
                                  </p:childTnLst>
                                </p:cTn>
                              </p:par>
                            </p:childTnLst>
                          </p:cTn>
                        </p:par>
                        <p:par>
                          <p:cTn id="39" fill="hold">
                            <p:stCondLst>
                              <p:cond delay="5000"/>
                            </p:stCondLst>
                            <p:childTnLst>
                              <p:par>
                                <p:cTn id="40" presetID="31" presetClass="entr" presetSubtype="0" fill="hold" nodeType="after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p:cTn id="42" dur="1000" fill="hold"/>
                                        <p:tgtEl>
                                          <p:spTgt spid="20"/>
                                        </p:tgtEl>
                                        <p:attrNameLst>
                                          <p:attrName>ppt_w</p:attrName>
                                        </p:attrNameLst>
                                      </p:cBhvr>
                                      <p:tavLst>
                                        <p:tav tm="0">
                                          <p:val>
                                            <p:fltVal val="0"/>
                                          </p:val>
                                        </p:tav>
                                        <p:tav tm="100000">
                                          <p:val>
                                            <p:strVal val="#ppt_w"/>
                                          </p:val>
                                        </p:tav>
                                      </p:tavLst>
                                    </p:anim>
                                    <p:anim calcmode="lin" valueType="num">
                                      <p:cBhvr>
                                        <p:cTn id="43" dur="1000" fill="hold"/>
                                        <p:tgtEl>
                                          <p:spTgt spid="20"/>
                                        </p:tgtEl>
                                        <p:attrNameLst>
                                          <p:attrName>ppt_h</p:attrName>
                                        </p:attrNameLst>
                                      </p:cBhvr>
                                      <p:tavLst>
                                        <p:tav tm="0">
                                          <p:val>
                                            <p:fltVal val="0"/>
                                          </p:val>
                                        </p:tav>
                                        <p:tav tm="100000">
                                          <p:val>
                                            <p:strVal val="#ppt_h"/>
                                          </p:val>
                                        </p:tav>
                                      </p:tavLst>
                                    </p:anim>
                                    <p:anim calcmode="lin" valueType="num">
                                      <p:cBhvr>
                                        <p:cTn id="44" dur="1000" fill="hold"/>
                                        <p:tgtEl>
                                          <p:spTgt spid="20"/>
                                        </p:tgtEl>
                                        <p:attrNameLst>
                                          <p:attrName>style.rotation</p:attrName>
                                        </p:attrNameLst>
                                      </p:cBhvr>
                                      <p:tavLst>
                                        <p:tav tm="0">
                                          <p:val>
                                            <p:fltVal val="90"/>
                                          </p:val>
                                        </p:tav>
                                        <p:tav tm="100000">
                                          <p:val>
                                            <p:fltVal val="0"/>
                                          </p:val>
                                        </p:tav>
                                      </p:tavLst>
                                    </p:anim>
                                    <p:animEffect transition="in" filter="fade">
                                      <p:cBhvr>
                                        <p:cTn id="45" dur="1000"/>
                                        <p:tgtEl>
                                          <p:spTgt spid="20"/>
                                        </p:tgtEl>
                                      </p:cBhvr>
                                    </p:animEffect>
                                  </p:childTnLst>
                                </p:cTn>
                              </p:par>
                            </p:childTnLst>
                          </p:cTn>
                        </p:par>
                        <p:par>
                          <p:cTn id="46" fill="hold">
                            <p:stCondLst>
                              <p:cond delay="6000"/>
                            </p:stCondLst>
                            <p:childTnLst>
                              <p:par>
                                <p:cTn id="47" presetID="31" presetClass="entr" presetSubtype="0" fill="hold"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1000" fill="hold"/>
                                        <p:tgtEl>
                                          <p:spTgt spid="21"/>
                                        </p:tgtEl>
                                        <p:attrNameLst>
                                          <p:attrName>ppt_w</p:attrName>
                                        </p:attrNameLst>
                                      </p:cBhvr>
                                      <p:tavLst>
                                        <p:tav tm="0">
                                          <p:val>
                                            <p:fltVal val="0"/>
                                          </p:val>
                                        </p:tav>
                                        <p:tav tm="100000">
                                          <p:val>
                                            <p:strVal val="#ppt_w"/>
                                          </p:val>
                                        </p:tav>
                                      </p:tavLst>
                                    </p:anim>
                                    <p:anim calcmode="lin" valueType="num">
                                      <p:cBhvr>
                                        <p:cTn id="50" dur="1000" fill="hold"/>
                                        <p:tgtEl>
                                          <p:spTgt spid="21"/>
                                        </p:tgtEl>
                                        <p:attrNameLst>
                                          <p:attrName>ppt_h</p:attrName>
                                        </p:attrNameLst>
                                      </p:cBhvr>
                                      <p:tavLst>
                                        <p:tav tm="0">
                                          <p:val>
                                            <p:fltVal val="0"/>
                                          </p:val>
                                        </p:tav>
                                        <p:tav tm="100000">
                                          <p:val>
                                            <p:strVal val="#ppt_h"/>
                                          </p:val>
                                        </p:tav>
                                      </p:tavLst>
                                    </p:anim>
                                    <p:anim calcmode="lin" valueType="num">
                                      <p:cBhvr>
                                        <p:cTn id="51" dur="1000" fill="hold"/>
                                        <p:tgtEl>
                                          <p:spTgt spid="21"/>
                                        </p:tgtEl>
                                        <p:attrNameLst>
                                          <p:attrName>style.rotation</p:attrName>
                                        </p:attrNameLst>
                                      </p:cBhvr>
                                      <p:tavLst>
                                        <p:tav tm="0">
                                          <p:val>
                                            <p:fltVal val="90"/>
                                          </p:val>
                                        </p:tav>
                                        <p:tav tm="100000">
                                          <p:val>
                                            <p:fltVal val="0"/>
                                          </p:val>
                                        </p:tav>
                                      </p:tavLst>
                                    </p:anim>
                                    <p:animEffect transition="in" filter="fade">
                                      <p:cBhvr>
                                        <p:cTn id="52" dur="1000"/>
                                        <p:tgtEl>
                                          <p:spTgt spid="21"/>
                                        </p:tgtEl>
                                      </p:cBhvr>
                                    </p:animEffect>
                                  </p:childTnLst>
                                </p:cTn>
                              </p:par>
                            </p:childTnLst>
                          </p:cTn>
                        </p:par>
                        <p:par>
                          <p:cTn id="53" fill="hold">
                            <p:stCondLst>
                              <p:cond delay="7000"/>
                            </p:stCondLst>
                            <p:childTnLst>
                              <p:par>
                                <p:cTn id="54" presetID="31" presetClass="entr" presetSubtype="0" fill="hold" nodeType="after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1000" fill="hold"/>
                                        <p:tgtEl>
                                          <p:spTgt spid="22"/>
                                        </p:tgtEl>
                                        <p:attrNameLst>
                                          <p:attrName>ppt_w</p:attrName>
                                        </p:attrNameLst>
                                      </p:cBhvr>
                                      <p:tavLst>
                                        <p:tav tm="0">
                                          <p:val>
                                            <p:fltVal val="0"/>
                                          </p:val>
                                        </p:tav>
                                        <p:tav tm="100000">
                                          <p:val>
                                            <p:strVal val="#ppt_w"/>
                                          </p:val>
                                        </p:tav>
                                      </p:tavLst>
                                    </p:anim>
                                    <p:anim calcmode="lin" valueType="num">
                                      <p:cBhvr>
                                        <p:cTn id="57" dur="1000" fill="hold"/>
                                        <p:tgtEl>
                                          <p:spTgt spid="22"/>
                                        </p:tgtEl>
                                        <p:attrNameLst>
                                          <p:attrName>ppt_h</p:attrName>
                                        </p:attrNameLst>
                                      </p:cBhvr>
                                      <p:tavLst>
                                        <p:tav tm="0">
                                          <p:val>
                                            <p:fltVal val="0"/>
                                          </p:val>
                                        </p:tav>
                                        <p:tav tm="100000">
                                          <p:val>
                                            <p:strVal val="#ppt_h"/>
                                          </p:val>
                                        </p:tav>
                                      </p:tavLst>
                                    </p:anim>
                                    <p:anim calcmode="lin" valueType="num">
                                      <p:cBhvr>
                                        <p:cTn id="58" dur="1000" fill="hold"/>
                                        <p:tgtEl>
                                          <p:spTgt spid="22"/>
                                        </p:tgtEl>
                                        <p:attrNameLst>
                                          <p:attrName>style.rotation</p:attrName>
                                        </p:attrNameLst>
                                      </p:cBhvr>
                                      <p:tavLst>
                                        <p:tav tm="0">
                                          <p:val>
                                            <p:fltVal val="90"/>
                                          </p:val>
                                        </p:tav>
                                        <p:tav tm="100000">
                                          <p:val>
                                            <p:fltVal val="0"/>
                                          </p:val>
                                        </p:tav>
                                      </p:tavLst>
                                    </p:anim>
                                    <p:animEffect transition="in" filter="fade">
                                      <p:cBhvr>
                                        <p:cTn id="59" dur="1000"/>
                                        <p:tgtEl>
                                          <p:spTgt spid="22"/>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4</a:t>
            </a:r>
            <a:endParaRPr lang="en-GB" sz="8000" dirty="0">
              <a:solidFill>
                <a:srgbClr val="424456"/>
              </a:solidFill>
              <a:latin typeface="Arial Black"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6</a:t>
            </a:r>
            <a:endParaRPr lang="en-GB" sz="8000" b="1" dirty="0">
              <a:solidFill>
                <a:srgbClr val="424456"/>
              </a:solidFill>
              <a:latin typeface="Arial Black"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Tree>
    <p:extLst>
      <p:ext uri="{BB962C8B-B14F-4D97-AF65-F5344CB8AC3E}">
        <p14:creationId xmlns:p14="http://schemas.microsoft.com/office/powerpoint/2010/main" val="312058276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4</a:t>
            </a:r>
            <a:endParaRPr lang="en-GB" sz="8000" dirty="0">
              <a:solidFill>
                <a:srgbClr val="424456"/>
              </a:solidFill>
              <a:latin typeface="Arial Black"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8</a:t>
            </a:r>
            <a:endParaRPr lang="en-GB" sz="8000" b="1" dirty="0">
              <a:solidFill>
                <a:srgbClr val="424456"/>
              </a:solidFill>
              <a:latin typeface="Arial Black"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6</a:t>
            </a:r>
            <a:endParaRPr lang="en-GB" sz="8000" b="1" dirty="0">
              <a:solidFill>
                <a:srgbClr val="424456"/>
              </a:solidFill>
              <a:latin typeface="Arial Black"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pic>
        <p:nvPicPr>
          <p:cNvPr id="14"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5949280"/>
            <a:ext cx="652727" cy="46169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78550" y="5425278"/>
            <a:ext cx="652727" cy="46169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18094" y="4941168"/>
            <a:ext cx="652727" cy="461696"/>
          </a:xfrm>
          <a:prstGeom prst="rect">
            <a:avLst/>
          </a:prstGeom>
          <a:noFill/>
          <a:extLst>
            <a:ext uri="{909E8E84-426E-40DD-AFC4-6F175D3DCCD1}">
              <a14:hiddenFill xmlns:a14="http://schemas.microsoft.com/office/drawing/2010/main">
                <a:solidFill>
                  <a:srgbClr val="FFFFFF"/>
                </a:solidFill>
              </a14:hiddenFill>
            </a:ext>
          </a:extLst>
        </p:spPr>
      </p:pic>
      <p:sp>
        <p:nvSpPr>
          <p:cNvPr id="17" name="Rounded Rectangular Callout 16"/>
          <p:cNvSpPr/>
          <p:nvPr/>
        </p:nvSpPr>
        <p:spPr bwMode="auto">
          <a:xfrm>
            <a:off x="5110745" y="921645"/>
            <a:ext cx="3672408" cy="2304256"/>
          </a:xfrm>
          <a:prstGeom prst="wedgeRoundRectCallout">
            <a:avLst>
              <a:gd name="adj1" fmla="val 37399"/>
              <a:gd name="adj2" fmla="val 85194"/>
              <a:gd name="adj3" fmla="val 16667"/>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0" i="0" u="none" strike="noStrike" cap="none" normalizeH="0" baseline="0" dirty="0" smtClean="0">
                <a:ln>
                  <a:noFill/>
                </a:ln>
                <a:solidFill>
                  <a:schemeClr val="bg2"/>
                </a:solidFill>
                <a:effectLst/>
                <a:latin typeface="Segoe Print" panose="02000600000000000000" pitchFamily="2" charset="0"/>
              </a:rPr>
              <a:t>How many?</a:t>
            </a:r>
          </a:p>
        </p:txBody>
      </p:sp>
    </p:spTree>
    <p:extLst>
      <p:ext uri="{BB962C8B-B14F-4D97-AF65-F5344CB8AC3E}">
        <p14:creationId xmlns:p14="http://schemas.microsoft.com/office/powerpoint/2010/main" val="791908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3</a:t>
            </a:r>
            <a:endParaRPr lang="en-GB" sz="8000" b="1" dirty="0">
              <a:solidFill>
                <a:srgbClr val="424456"/>
              </a:solidFill>
              <a:latin typeface="Arial Black"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4</a:t>
            </a:r>
            <a:endParaRPr lang="en-GB" sz="8000" dirty="0">
              <a:solidFill>
                <a:srgbClr val="424456"/>
              </a:solidFill>
              <a:latin typeface="Arial Black"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8</a:t>
            </a:r>
            <a:endParaRPr lang="en-GB" sz="8000" b="1" dirty="0">
              <a:solidFill>
                <a:srgbClr val="424456"/>
              </a:solidFill>
              <a:latin typeface="Arial Black"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6</a:t>
            </a:r>
            <a:endParaRPr lang="en-GB" sz="8000" b="1" dirty="0">
              <a:solidFill>
                <a:srgbClr val="424456"/>
              </a:solidFill>
              <a:latin typeface="Arial Black"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Tree>
    <p:extLst>
      <p:ext uri="{BB962C8B-B14F-4D97-AF65-F5344CB8AC3E}">
        <p14:creationId xmlns:p14="http://schemas.microsoft.com/office/powerpoint/2010/main" val="344109852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3</a:t>
            </a:r>
            <a:endParaRPr lang="en-GB" sz="8000" b="1" dirty="0">
              <a:solidFill>
                <a:srgbClr val="424456"/>
              </a:solidFill>
              <a:latin typeface="Arial Black"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4</a:t>
            </a:r>
            <a:endParaRPr lang="en-GB" sz="8000" dirty="0">
              <a:solidFill>
                <a:srgbClr val="424456"/>
              </a:solidFill>
              <a:latin typeface="Arial Black"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8</a:t>
            </a:r>
            <a:endParaRPr lang="en-GB" sz="8000" b="1" dirty="0">
              <a:solidFill>
                <a:srgbClr val="424456"/>
              </a:solidFill>
              <a:latin typeface="Arial Black"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6</a:t>
            </a:r>
            <a:endParaRPr lang="en-GB" sz="8000" b="1" dirty="0">
              <a:solidFill>
                <a:srgbClr val="424456"/>
              </a:solidFill>
              <a:latin typeface="Arial Black"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pic>
        <p:nvPicPr>
          <p:cNvPr id="22"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19608" y="2947180"/>
            <a:ext cx="407469" cy="57606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2256" y="2925350"/>
            <a:ext cx="407469" cy="576064"/>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97395" y="2925350"/>
            <a:ext cx="407469" cy="57606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15223" y="3458205"/>
            <a:ext cx="407469" cy="576064"/>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06309" y="3431803"/>
            <a:ext cx="407469" cy="57606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97395" y="3429000"/>
            <a:ext cx="407469" cy="576064"/>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36712" y="3962261"/>
            <a:ext cx="407469" cy="576064"/>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27798" y="3935859"/>
            <a:ext cx="407469" cy="576064"/>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06166" y="3922812"/>
            <a:ext cx="407469" cy="576064"/>
          </a:xfrm>
          <a:prstGeom prst="rect">
            <a:avLst/>
          </a:prstGeom>
          <a:noFill/>
          <a:extLst>
            <a:ext uri="{909E8E84-426E-40DD-AFC4-6F175D3DCCD1}">
              <a14:hiddenFill xmlns:a14="http://schemas.microsoft.com/office/drawing/2010/main">
                <a:solidFill>
                  <a:srgbClr val="FFFFFF"/>
                </a:solidFill>
              </a14:hiddenFill>
            </a:ext>
          </a:extLst>
        </p:spPr>
      </p:pic>
      <p:sp>
        <p:nvSpPr>
          <p:cNvPr id="31" name="Rounded Rectangular Callout 30"/>
          <p:cNvSpPr/>
          <p:nvPr/>
        </p:nvSpPr>
        <p:spPr bwMode="auto">
          <a:xfrm>
            <a:off x="5301416" y="255526"/>
            <a:ext cx="3672408" cy="2304256"/>
          </a:xfrm>
          <a:prstGeom prst="wedgeRoundRectCallout">
            <a:avLst>
              <a:gd name="adj1" fmla="val 37399"/>
              <a:gd name="adj2" fmla="val 85194"/>
              <a:gd name="adj3" fmla="val 16667"/>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0" i="0" u="none" strike="noStrike" cap="none" normalizeH="0" baseline="0" dirty="0" smtClean="0">
                <a:ln>
                  <a:noFill/>
                </a:ln>
                <a:solidFill>
                  <a:schemeClr val="bg2"/>
                </a:solidFill>
                <a:effectLst/>
                <a:latin typeface="Segoe Print" panose="02000600000000000000" pitchFamily="2" charset="0"/>
              </a:rPr>
              <a:t>How many?</a:t>
            </a:r>
          </a:p>
        </p:txBody>
      </p:sp>
    </p:spTree>
    <p:extLst>
      <p:ext uri="{BB962C8B-B14F-4D97-AF65-F5344CB8AC3E}">
        <p14:creationId xmlns:p14="http://schemas.microsoft.com/office/powerpoint/2010/main" val="3736704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1000"/>
                                        <p:tgtEl>
                                          <p:spTgt spid="23"/>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1000"/>
                                        <p:tgtEl>
                                          <p:spTgt spid="24"/>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1000"/>
                                        <p:tgtEl>
                                          <p:spTgt spid="25"/>
                                        </p:tgtEl>
                                      </p:cBhvr>
                                    </p:animEffect>
                                  </p:childTnLst>
                                </p:cTn>
                              </p:par>
                            </p:childTnLst>
                          </p:cTn>
                        </p:par>
                        <p:par>
                          <p:cTn id="20" fill="hold">
                            <p:stCondLst>
                              <p:cond delay="3500"/>
                            </p:stCondLst>
                            <p:childTnLst>
                              <p:par>
                                <p:cTn id="21" presetID="10" presetClass="entr" presetSubtype="0"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1000"/>
                                        <p:tgtEl>
                                          <p:spTgt spid="26"/>
                                        </p:tgtEl>
                                      </p:cBhvr>
                                    </p:animEffect>
                                  </p:childTnLst>
                                </p:cTn>
                              </p:par>
                            </p:childTnLst>
                          </p:cTn>
                        </p:par>
                        <p:par>
                          <p:cTn id="24" fill="hold">
                            <p:stCondLst>
                              <p:cond delay="4500"/>
                            </p:stCondLst>
                            <p:childTnLst>
                              <p:par>
                                <p:cTn id="25" presetID="10" presetClass="entr" presetSubtype="0"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childTnLst>
                                </p:cTn>
                              </p:par>
                            </p:childTnLst>
                          </p:cTn>
                        </p:par>
                        <p:par>
                          <p:cTn id="28" fill="hold">
                            <p:stCondLst>
                              <p:cond delay="5500"/>
                            </p:stCondLst>
                            <p:childTnLst>
                              <p:par>
                                <p:cTn id="29" presetID="10" presetClass="entr" presetSubtype="0"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1000"/>
                                        <p:tgtEl>
                                          <p:spTgt spid="28"/>
                                        </p:tgtEl>
                                      </p:cBhvr>
                                    </p:animEffect>
                                  </p:childTnLst>
                                </p:cTn>
                              </p:par>
                            </p:childTnLst>
                          </p:cTn>
                        </p:par>
                        <p:par>
                          <p:cTn id="32" fill="hold">
                            <p:stCondLst>
                              <p:cond delay="6500"/>
                            </p:stCondLst>
                            <p:childTnLst>
                              <p:par>
                                <p:cTn id="33" presetID="10" presetClass="entr" presetSubtype="0"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1000"/>
                                        <p:tgtEl>
                                          <p:spTgt spid="29"/>
                                        </p:tgtEl>
                                      </p:cBhvr>
                                    </p:animEffect>
                                  </p:childTnLst>
                                </p:cTn>
                              </p:par>
                            </p:childTnLst>
                          </p:cTn>
                        </p:par>
                        <p:par>
                          <p:cTn id="36" fill="hold">
                            <p:stCondLst>
                              <p:cond delay="7500"/>
                            </p:stCondLst>
                            <p:childTnLst>
                              <p:par>
                                <p:cTn id="37" presetID="10" presetClass="entr" presetSubtype="0" fill="hold"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1000"/>
                                        <p:tgtEl>
                                          <p:spTgt spid="30"/>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fade">
                                      <p:cBhvr>
                                        <p:cTn id="4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3</a:t>
            </a:r>
            <a:endParaRPr lang="en-GB" sz="8000" b="1" dirty="0">
              <a:solidFill>
                <a:srgbClr val="424456"/>
              </a:solidFill>
              <a:latin typeface="Arial Black"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4</a:t>
            </a:r>
            <a:endParaRPr lang="en-GB" sz="8000" dirty="0">
              <a:solidFill>
                <a:srgbClr val="424456"/>
              </a:solidFill>
              <a:latin typeface="Arial Black"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9</a:t>
            </a:r>
            <a:endParaRPr lang="en-GB" sz="8000" b="1" dirty="0">
              <a:solidFill>
                <a:srgbClr val="424456"/>
              </a:solidFill>
              <a:latin typeface="Arial Black"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8</a:t>
            </a:r>
            <a:endParaRPr lang="en-GB" sz="8000" b="1" dirty="0">
              <a:solidFill>
                <a:srgbClr val="424456"/>
              </a:solidFill>
              <a:latin typeface="Arial Black"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6</a:t>
            </a:r>
            <a:endParaRPr lang="en-GB" sz="8000" b="1" dirty="0">
              <a:solidFill>
                <a:srgbClr val="424456"/>
              </a:solidFill>
              <a:latin typeface="Arial Black"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Tree>
    <p:extLst>
      <p:ext uri="{BB962C8B-B14F-4D97-AF65-F5344CB8AC3E}">
        <p14:creationId xmlns:p14="http://schemas.microsoft.com/office/powerpoint/2010/main" val="312092470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3</a:t>
            </a:r>
            <a:endParaRPr lang="en-GB" sz="8000" b="1" dirty="0">
              <a:solidFill>
                <a:srgbClr val="424456"/>
              </a:solidFill>
              <a:latin typeface="Arial Black"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4</a:t>
            </a:r>
            <a:endParaRPr lang="en-GB" sz="8000" dirty="0">
              <a:solidFill>
                <a:srgbClr val="424456"/>
              </a:solidFill>
              <a:latin typeface="Arial Black"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9</a:t>
            </a:r>
            <a:endParaRPr lang="en-GB" sz="8000" b="1" dirty="0">
              <a:solidFill>
                <a:srgbClr val="424456"/>
              </a:solidFill>
              <a:latin typeface="Arial Black"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8</a:t>
            </a:r>
            <a:endParaRPr lang="en-GB" sz="8000" b="1" dirty="0">
              <a:solidFill>
                <a:srgbClr val="424456"/>
              </a:solidFill>
              <a:latin typeface="Arial Black"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6</a:t>
            </a:r>
            <a:endParaRPr lang="en-GB" sz="8000" b="1" dirty="0">
              <a:solidFill>
                <a:srgbClr val="424456"/>
              </a:solidFill>
              <a:latin typeface="Arial Black"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pic>
        <p:nvPicPr>
          <p:cNvPr id="19"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7704" y="980728"/>
            <a:ext cx="712614" cy="504056"/>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40918" y="980728"/>
            <a:ext cx="712614" cy="504056"/>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7704" y="2060848"/>
            <a:ext cx="712614"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40918" y="2060848"/>
            <a:ext cx="712614" cy="504056"/>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55218" y="1515666"/>
            <a:ext cx="712614" cy="504056"/>
          </a:xfrm>
          <a:prstGeom prst="rect">
            <a:avLst/>
          </a:prstGeom>
          <a:noFill/>
          <a:extLst>
            <a:ext uri="{909E8E84-426E-40DD-AFC4-6F175D3DCCD1}">
              <a14:hiddenFill xmlns:a14="http://schemas.microsoft.com/office/drawing/2010/main">
                <a:solidFill>
                  <a:srgbClr val="FFFFFF"/>
                </a:solidFill>
              </a14:hiddenFill>
            </a:ext>
          </a:extLst>
        </p:spPr>
      </p:pic>
      <p:sp>
        <p:nvSpPr>
          <p:cNvPr id="24" name="Rounded Rectangular Callout 23"/>
          <p:cNvSpPr/>
          <p:nvPr/>
        </p:nvSpPr>
        <p:spPr bwMode="auto">
          <a:xfrm>
            <a:off x="5220072" y="212126"/>
            <a:ext cx="3672408" cy="2304256"/>
          </a:xfrm>
          <a:prstGeom prst="wedgeRoundRectCallout">
            <a:avLst>
              <a:gd name="adj1" fmla="val 37399"/>
              <a:gd name="adj2" fmla="val 85194"/>
              <a:gd name="adj3" fmla="val 16667"/>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0" i="0" u="none" strike="noStrike" cap="none" normalizeH="0" baseline="0" dirty="0" smtClean="0">
                <a:ln>
                  <a:noFill/>
                </a:ln>
                <a:solidFill>
                  <a:schemeClr val="bg2"/>
                </a:solidFill>
                <a:effectLst/>
                <a:latin typeface="Segoe Print" panose="02000600000000000000" pitchFamily="2" charset="0"/>
              </a:rPr>
              <a:t>How many?</a:t>
            </a:r>
          </a:p>
        </p:txBody>
      </p:sp>
    </p:spTree>
    <p:extLst>
      <p:ext uri="{BB962C8B-B14F-4D97-AF65-F5344CB8AC3E}">
        <p14:creationId xmlns:p14="http://schemas.microsoft.com/office/powerpoint/2010/main" val="19107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80">
                                          <p:stCondLst>
                                            <p:cond delay="0"/>
                                          </p:stCondLst>
                                        </p:cTn>
                                        <p:tgtEl>
                                          <p:spTgt spid="19"/>
                                        </p:tgtEl>
                                      </p:cBhvr>
                                    </p:animEffect>
                                    <p:anim calcmode="lin" valueType="num">
                                      <p:cBhvr>
                                        <p:cTn id="8"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13" dur="26">
                                          <p:stCondLst>
                                            <p:cond delay="650"/>
                                          </p:stCondLst>
                                        </p:cTn>
                                        <p:tgtEl>
                                          <p:spTgt spid="19"/>
                                        </p:tgtEl>
                                      </p:cBhvr>
                                      <p:to x="100000" y="60000"/>
                                    </p:animScale>
                                    <p:animScale>
                                      <p:cBhvr>
                                        <p:cTn id="14" dur="166" decel="50000">
                                          <p:stCondLst>
                                            <p:cond delay="676"/>
                                          </p:stCondLst>
                                        </p:cTn>
                                        <p:tgtEl>
                                          <p:spTgt spid="19"/>
                                        </p:tgtEl>
                                      </p:cBhvr>
                                      <p:to x="100000" y="100000"/>
                                    </p:animScale>
                                    <p:animScale>
                                      <p:cBhvr>
                                        <p:cTn id="15" dur="26">
                                          <p:stCondLst>
                                            <p:cond delay="1312"/>
                                          </p:stCondLst>
                                        </p:cTn>
                                        <p:tgtEl>
                                          <p:spTgt spid="19"/>
                                        </p:tgtEl>
                                      </p:cBhvr>
                                      <p:to x="100000" y="80000"/>
                                    </p:animScale>
                                    <p:animScale>
                                      <p:cBhvr>
                                        <p:cTn id="16" dur="166" decel="50000">
                                          <p:stCondLst>
                                            <p:cond delay="1338"/>
                                          </p:stCondLst>
                                        </p:cTn>
                                        <p:tgtEl>
                                          <p:spTgt spid="19"/>
                                        </p:tgtEl>
                                      </p:cBhvr>
                                      <p:to x="100000" y="100000"/>
                                    </p:animScale>
                                    <p:animScale>
                                      <p:cBhvr>
                                        <p:cTn id="17" dur="26">
                                          <p:stCondLst>
                                            <p:cond delay="1642"/>
                                          </p:stCondLst>
                                        </p:cTn>
                                        <p:tgtEl>
                                          <p:spTgt spid="19"/>
                                        </p:tgtEl>
                                      </p:cBhvr>
                                      <p:to x="100000" y="90000"/>
                                    </p:animScale>
                                    <p:animScale>
                                      <p:cBhvr>
                                        <p:cTn id="18" dur="166" decel="50000">
                                          <p:stCondLst>
                                            <p:cond delay="1668"/>
                                          </p:stCondLst>
                                        </p:cTn>
                                        <p:tgtEl>
                                          <p:spTgt spid="19"/>
                                        </p:tgtEl>
                                      </p:cBhvr>
                                      <p:to x="100000" y="100000"/>
                                    </p:animScale>
                                    <p:animScale>
                                      <p:cBhvr>
                                        <p:cTn id="19" dur="26">
                                          <p:stCondLst>
                                            <p:cond delay="1808"/>
                                          </p:stCondLst>
                                        </p:cTn>
                                        <p:tgtEl>
                                          <p:spTgt spid="19"/>
                                        </p:tgtEl>
                                      </p:cBhvr>
                                      <p:to x="100000" y="95000"/>
                                    </p:animScale>
                                    <p:animScale>
                                      <p:cBhvr>
                                        <p:cTn id="20" dur="166" decel="50000">
                                          <p:stCondLst>
                                            <p:cond delay="1834"/>
                                          </p:stCondLst>
                                        </p:cTn>
                                        <p:tgtEl>
                                          <p:spTgt spid="19"/>
                                        </p:tgtEl>
                                      </p:cBhvr>
                                      <p:to x="100000" y="100000"/>
                                    </p:animScale>
                                  </p:childTnLst>
                                </p:cTn>
                              </p:par>
                            </p:childTnLst>
                          </p:cTn>
                        </p:par>
                        <p:par>
                          <p:cTn id="21" fill="hold">
                            <p:stCondLst>
                              <p:cond delay="2000"/>
                            </p:stCondLst>
                            <p:childTnLst>
                              <p:par>
                                <p:cTn id="22" presetID="26" presetClass="entr" presetSubtype="0"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down)">
                                      <p:cBhvr>
                                        <p:cTn id="24" dur="580">
                                          <p:stCondLst>
                                            <p:cond delay="0"/>
                                          </p:stCondLst>
                                        </p:cTn>
                                        <p:tgtEl>
                                          <p:spTgt spid="20"/>
                                        </p:tgtEl>
                                      </p:cBhvr>
                                    </p:animEffect>
                                    <p:anim calcmode="lin" valueType="num">
                                      <p:cBhvr>
                                        <p:cTn id="25"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30" dur="26">
                                          <p:stCondLst>
                                            <p:cond delay="650"/>
                                          </p:stCondLst>
                                        </p:cTn>
                                        <p:tgtEl>
                                          <p:spTgt spid="20"/>
                                        </p:tgtEl>
                                      </p:cBhvr>
                                      <p:to x="100000" y="60000"/>
                                    </p:animScale>
                                    <p:animScale>
                                      <p:cBhvr>
                                        <p:cTn id="31" dur="166" decel="50000">
                                          <p:stCondLst>
                                            <p:cond delay="676"/>
                                          </p:stCondLst>
                                        </p:cTn>
                                        <p:tgtEl>
                                          <p:spTgt spid="20"/>
                                        </p:tgtEl>
                                      </p:cBhvr>
                                      <p:to x="100000" y="100000"/>
                                    </p:animScale>
                                    <p:animScale>
                                      <p:cBhvr>
                                        <p:cTn id="32" dur="26">
                                          <p:stCondLst>
                                            <p:cond delay="1312"/>
                                          </p:stCondLst>
                                        </p:cTn>
                                        <p:tgtEl>
                                          <p:spTgt spid="20"/>
                                        </p:tgtEl>
                                      </p:cBhvr>
                                      <p:to x="100000" y="80000"/>
                                    </p:animScale>
                                    <p:animScale>
                                      <p:cBhvr>
                                        <p:cTn id="33" dur="166" decel="50000">
                                          <p:stCondLst>
                                            <p:cond delay="1338"/>
                                          </p:stCondLst>
                                        </p:cTn>
                                        <p:tgtEl>
                                          <p:spTgt spid="20"/>
                                        </p:tgtEl>
                                      </p:cBhvr>
                                      <p:to x="100000" y="100000"/>
                                    </p:animScale>
                                    <p:animScale>
                                      <p:cBhvr>
                                        <p:cTn id="34" dur="26">
                                          <p:stCondLst>
                                            <p:cond delay="1642"/>
                                          </p:stCondLst>
                                        </p:cTn>
                                        <p:tgtEl>
                                          <p:spTgt spid="20"/>
                                        </p:tgtEl>
                                      </p:cBhvr>
                                      <p:to x="100000" y="90000"/>
                                    </p:animScale>
                                    <p:animScale>
                                      <p:cBhvr>
                                        <p:cTn id="35" dur="166" decel="50000">
                                          <p:stCondLst>
                                            <p:cond delay="1668"/>
                                          </p:stCondLst>
                                        </p:cTn>
                                        <p:tgtEl>
                                          <p:spTgt spid="20"/>
                                        </p:tgtEl>
                                      </p:cBhvr>
                                      <p:to x="100000" y="100000"/>
                                    </p:animScale>
                                    <p:animScale>
                                      <p:cBhvr>
                                        <p:cTn id="36" dur="26">
                                          <p:stCondLst>
                                            <p:cond delay="1808"/>
                                          </p:stCondLst>
                                        </p:cTn>
                                        <p:tgtEl>
                                          <p:spTgt spid="20"/>
                                        </p:tgtEl>
                                      </p:cBhvr>
                                      <p:to x="100000" y="95000"/>
                                    </p:animScale>
                                    <p:animScale>
                                      <p:cBhvr>
                                        <p:cTn id="37" dur="166" decel="50000">
                                          <p:stCondLst>
                                            <p:cond delay="1834"/>
                                          </p:stCondLst>
                                        </p:cTn>
                                        <p:tgtEl>
                                          <p:spTgt spid="20"/>
                                        </p:tgtEl>
                                      </p:cBhvr>
                                      <p:to x="100000" y="100000"/>
                                    </p:animScale>
                                  </p:childTnLst>
                                </p:cTn>
                              </p:par>
                            </p:childTnLst>
                          </p:cTn>
                        </p:par>
                        <p:par>
                          <p:cTn id="38" fill="hold">
                            <p:stCondLst>
                              <p:cond delay="4000"/>
                            </p:stCondLst>
                            <p:childTnLst>
                              <p:par>
                                <p:cTn id="39" presetID="26" presetClass="entr" presetSubtype="0"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down)">
                                      <p:cBhvr>
                                        <p:cTn id="41" dur="580">
                                          <p:stCondLst>
                                            <p:cond delay="0"/>
                                          </p:stCondLst>
                                        </p:cTn>
                                        <p:tgtEl>
                                          <p:spTgt spid="23"/>
                                        </p:tgtEl>
                                      </p:cBhvr>
                                    </p:animEffect>
                                    <p:anim calcmode="lin" valueType="num">
                                      <p:cBhvr>
                                        <p:cTn id="42"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47" dur="26">
                                          <p:stCondLst>
                                            <p:cond delay="650"/>
                                          </p:stCondLst>
                                        </p:cTn>
                                        <p:tgtEl>
                                          <p:spTgt spid="23"/>
                                        </p:tgtEl>
                                      </p:cBhvr>
                                      <p:to x="100000" y="60000"/>
                                    </p:animScale>
                                    <p:animScale>
                                      <p:cBhvr>
                                        <p:cTn id="48" dur="166" decel="50000">
                                          <p:stCondLst>
                                            <p:cond delay="676"/>
                                          </p:stCondLst>
                                        </p:cTn>
                                        <p:tgtEl>
                                          <p:spTgt spid="23"/>
                                        </p:tgtEl>
                                      </p:cBhvr>
                                      <p:to x="100000" y="100000"/>
                                    </p:animScale>
                                    <p:animScale>
                                      <p:cBhvr>
                                        <p:cTn id="49" dur="26">
                                          <p:stCondLst>
                                            <p:cond delay="1312"/>
                                          </p:stCondLst>
                                        </p:cTn>
                                        <p:tgtEl>
                                          <p:spTgt spid="23"/>
                                        </p:tgtEl>
                                      </p:cBhvr>
                                      <p:to x="100000" y="80000"/>
                                    </p:animScale>
                                    <p:animScale>
                                      <p:cBhvr>
                                        <p:cTn id="50" dur="166" decel="50000">
                                          <p:stCondLst>
                                            <p:cond delay="1338"/>
                                          </p:stCondLst>
                                        </p:cTn>
                                        <p:tgtEl>
                                          <p:spTgt spid="23"/>
                                        </p:tgtEl>
                                      </p:cBhvr>
                                      <p:to x="100000" y="100000"/>
                                    </p:animScale>
                                    <p:animScale>
                                      <p:cBhvr>
                                        <p:cTn id="51" dur="26">
                                          <p:stCondLst>
                                            <p:cond delay="1642"/>
                                          </p:stCondLst>
                                        </p:cTn>
                                        <p:tgtEl>
                                          <p:spTgt spid="23"/>
                                        </p:tgtEl>
                                      </p:cBhvr>
                                      <p:to x="100000" y="90000"/>
                                    </p:animScale>
                                    <p:animScale>
                                      <p:cBhvr>
                                        <p:cTn id="52" dur="166" decel="50000">
                                          <p:stCondLst>
                                            <p:cond delay="1668"/>
                                          </p:stCondLst>
                                        </p:cTn>
                                        <p:tgtEl>
                                          <p:spTgt spid="23"/>
                                        </p:tgtEl>
                                      </p:cBhvr>
                                      <p:to x="100000" y="100000"/>
                                    </p:animScale>
                                    <p:animScale>
                                      <p:cBhvr>
                                        <p:cTn id="53" dur="26">
                                          <p:stCondLst>
                                            <p:cond delay="1808"/>
                                          </p:stCondLst>
                                        </p:cTn>
                                        <p:tgtEl>
                                          <p:spTgt spid="23"/>
                                        </p:tgtEl>
                                      </p:cBhvr>
                                      <p:to x="100000" y="95000"/>
                                    </p:animScale>
                                    <p:animScale>
                                      <p:cBhvr>
                                        <p:cTn id="54" dur="166" decel="50000">
                                          <p:stCondLst>
                                            <p:cond delay="1834"/>
                                          </p:stCondLst>
                                        </p:cTn>
                                        <p:tgtEl>
                                          <p:spTgt spid="23"/>
                                        </p:tgtEl>
                                      </p:cBhvr>
                                      <p:to x="100000" y="100000"/>
                                    </p:animScale>
                                  </p:childTnLst>
                                </p:cTn>
                              </p:par>
                            </p:childTnLst>
                          </p:cTn>
                        </p:par>
                        <p:par>
                          <p:cTn id="55" fill="hold">
                            <p:stCondLst>
                              <p:cond delay="6000"/>
                            </p:stCondLst>
                            <p:childTnLst>
                              <p:par>
                                <p:cTn id="56" presetID="26" presetClass="entr" presetSubtype="0" fill="hold" nodeType="after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wipe(down)">
                                      <p:cBhvr>
                                        <p:cTn id="58" dur="580">
                                          <p:stCondLst>
                                            <p:cond delay="0"/>
                                          </p:stCondLst>
                                        </p:cTn>
                                        <p:tgtEl>
                                          <p:spTgt spid="21"/>
                                        </p:tgtEl>
                                      </p:cBhvr>
                                    </p:animEffect>
                                    <p:anim calcmode="lin" valueType="num">
                                      <p:cBhvr>
                                        <p:cTn id="59"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64" dur="26">
                                          <p:stCondLst>
                                            <p:cond delay="650"/>
                                          </p:stCondLst>
                                        </p:cTn>
                                        <p:tgtEl>
                                          <p:spTgt spid="21"/>
                                        </p:tgtEl>
                                      </p:cBhvr>
                                      <p:to x="100000" y="60000"/>
                                    </p:animScale>
                                    <p:animScale>
                                      <p:cBhvr>
                                        <p:cTn id="65" dur="166" decel="50000">
                                          <p:stCondLst>
                                            <p:cond delay="676"/>
                                          </p:stCondLst>
                                        </p:cTn>
                                        <p:tgtEl>
                                          <p:spTgt spid="21"/>
                                        </p:tgtEl>
                                      </p:cBhvr>
                                      <p:to x="100000" y="100000"/>
                                    </p:animScale>
                                    <p:animScale>
                                      <p:cBhvr>
                                        <p:cTn id="66" dur="26">
                                          <p:stCondLst>
                                            <p:cond delay="1312"/>
                                          </p:stCondLst>
                                        </p:cTn>
                                        <p:tgtEl>
                                          <p:spTgt spid="21"/>
                                        </p:tgtEl>
                                      </p:cBhvr>
                                      <p:to x="100000" y="80000"/>
                                    </p:animScale>
                                    <p:animScale>
                                      <p:cBhvr>
                                        <p:cTn id="67" dur="166" decel="50000">
                                          <p:stCondLst>
                                            <p:cond delay="1338"/>
                                          </p:stCondLst>
                                        </p:cTn>
                                        <p:tgtEl>
                                          <p:spTgt spid="21"/>
                                        </p:tgtEl>
                                      </p:cBhvr>
                                      <p:to x="100000" y="100000"/>
                                    </p:animScale>
                                    <p:animScale>
                                      <p:cBhvr>
                                        <p:cTn id="68" dur="26">
                                          <p:stCondLst>
                                            <p:cond delay="1642"/>
                                          </p:stCondLst>
                                        </p:cTn>
                                        <p:tgtEl>
                                          <p:spTgt spid="21"/>
                                        </p:tgtEl>
                                      </p:cBhvr>
                                      <p:to x="100000" y="90000"/>
                                    </p:animScale>
                                    <p:animScale>
                                      <p:cBhvr>
                                        <p:cTn id="69" dur="166" decel="50000">
                                          <p:stCondLst>
                                            <p:cond delay="1668"/>
                                          </p:stCondLst>
                                        </p:cTn>
                                        <p:tgtEl>
                                          <p:spTgt spid="21"/>
                                        </p:tgtEl>
                                      </p:cBhvr>
                                      <p:to x="100000" y="100000"/>
                                    </p:animScale>
                                    <p:animScale>
                                      <p:cBhvr>
                                        <p:cTn id="70" dur="26">
                                          <p:stCondLst>
                                            <p:cond delay="1808"/>
                                          </p:stCondLst>
                                        </p:cTn>
                                        <p:tgtEl>
                                          <p:spTgt spid="21"/>
                                        </p:tgtEl>
                                      </p:cBhvr>
                                      <p:to x="100000" y="95000"/>
                                    </p:animScale>
                                    <p:animScale>
                                      <p:cBhvr>
                                        <p:cTn id="71" dur="166" decel="50000">
                                          <p:stCondLst>
                                            <p:cond delay="1834"/>
                                          </p:stCondLst>
                                        </p:cTn>
                                        <p:tgtEl>
                                          <p:spTgt spid="21"/>
                                        </p:tgtEl>
                                      </p:cBhvr>
                                      <p:to x="100000" y="100000"/>
                                    </p:animScale>
                                  </p:childTnLst>
                                </p:cTn>
                              </p:par>
                            </p:childTnLst>
                          </p:cTn>
                        </p:par>
                        <p:par>
                          <p:cTn id="72" fill="hold">
                            <p:stCondLst>
                              <p:cond delay="8000"/>
                            </p:stCondLst>
                            <p:childTnLst>
                              <p:par>
                                <p:cTn id="73" presetID="26" presetClass="entr" presetSubtype="0"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80">
                                          <p:stCondLst>
                                            <p:cond delay="0"/>
                                          </p:stCondLst>
                                        </p:cTn>
                                        <p:tgtEl>
                                          <p:spTgt spid="22"/>
                                        </p:tgtEl>
                                      </p:cBhvr>
                                    </p:animEffect>
                                    <p:anim calcmode="lin" valueType="num">
                                      <p:cBhvr>
                                        <p:cTn id="76"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81" dur="26">
                                          <p:stCondLst>
                                            <p:cond delay="650"/>
                                          </p:stCondLst>
                                        </p:cTn>
                                        <p:tgtEl>
                                          <p:spTgt spid="22"/>
                                        </p:tgtEl>
                                      </p:cBhvr>
                                      <p:to x="100000" y="60000"/>
                                    </p:animScale>
                                    <p:animScale>
                                      <p:cBhvr>
                                        <p:cTn id="82" dur="166" decel="50000">
                                          <p:stCondLst>
                                            <p:cond delay="676"/>
                                          </p:stCondLst>
                                        </p:cTn>
                                        <p:tgtEl>
                                          <p:spTgt spid="22"/>
                                        </p:tgtEl>
                                      </p:cBhvr>
                                      <p:to x="100000" y="100000"/>
                                    </p:animScale>
                                    <p:animScale>
                                      <p:cBhvr>
                                        <p:cTn id="83" dur="26">
                                          <p:stCondLst>
                                            <p:cond delay="1312"/>
                                          </p:stCondLst>
                                        </p:cTn>
                                        <p:tgtEl>
                                          <p:spTgt spid="22"/>
                                        </p:tgtEl>
                                      </p:cBhvr>
                                      <p:to x="100000" y="80000"/>
                                    </p:animScale>
                                    <p:animScale>
                                      <p:cBhvr>
                                        <p:cTn id="84" dur="166" decel="50000">
                                          <p:stCondLst>
                                            <p:cond delay="1338"/>
                                          </p:stCondLst>
                                        </p:cTn>
                                        <p:tgtEl>
                                          <p:spTgt spid="22"/>
                                        </p:tgtEl>
                                      </p:cBhvr>
                                      <p:to x="100000" y="100000"/>
                                    </p:animScale>
                                    <p:animScale>
                                      <p:cBhvr>
                                        <p:cTn id="85" dur="26">
                                          <p:stCondLst>
                                            <p:cond delay="1642"/>
                                          </p:stCondLst>
                                        </p:cTn>
                                        <p:tgtEl>
                                          <p:spTgt spid="22"/>
                                        </p:tgtEl>
                                      </p:cBhvr>
                                      <p:to x="100000" y="90000"/>
                                    </p:animScale>
                                    <p:animScale>
                                      <p:cBhvr>
                                        <p:cTn id="86" dur="166" decel="50000">
                                          <p:stCondLst>
                                            <p:cond delay="1668"/>
                                          </p:stCondLst>
                                        </p:cTn>
                                        <p:tgtEl>
                                          <p:spTgt spid="22"/>
                                        </p:tgtEl>
                                      </p:cBhvr>
                                      <p:to x="100000" y="100000"/>
                                    </p:animScale>
                                    <p:animScale>
                                      <p:cBhvr>
                                        <p:cTn id="87" dur="26">
                                          <p:stCondLst>
                                            <p:cond delay="1808"/>
                                          </p:stCondLst>
                                        </p:cTn>
                                        <p:tgtEl>
                                          <p:spTgt spid="22"/>
                                        </p:tgtEl>
                                      </p:cBhvr>
                                      <p:to x="100000" y="95000"/>
                                    </p:animScale>
                                    <p:animScale>
                                      <p:cBhvr>
                                        <p:cTn id="88" dur="166" decel="50000">
                                          <p:stCondLst>
                                            <p:cond delay="1834"/>
                                          </p:stCondLst>
                                        </p:cTn>
                                        <p:tgtEl>
                                          <p:spTgt spid="22"/>
                                        </p:tgtEl>
                                      </p:cBhvr>
                                      <p:to x="100000" y="100000"/>
                                    </p:animScale>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grpId="0" nodeType="clickEffect">
                                  <p:stCondLst>
                                    <p:cond delay="0"/>
                                  </p:stCondLst>
                                  <p:childTnLst>
                                    <p:set>
                                      <p:cBhvr>
                                        <p:cTn id="92" dur="1" fill="hold">
                                          <p:stCondLst>
                                            <p:cond delay="0"/>
                                          </p:stCondLst>
                                        </p:cTn>
                                        <p:tgtEl>
                                          <p:spTgt spid="24"/>
                                        </p:tgtEl>
                                        <p:attrNameLst>
                                          <p:attrName>style.visibility</p:attrName>
                                        </p:attrNameLst>
                                      </p:cBhvr>
                                      <p:to>
                                        <p:strVal val="visible"/>
                                      </p:to>
                                    </p:set>
                                    <p:animEffect transition="in" filter="fade">
                                      <p:cBhvr>
                                        <p:cTn id="9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3</a:t>
            </a:r>
            <a:endParaRPr lang="en-GB" sz="8000" b="1" dirty="0">
              <a:solidFill>
                <a:srgbClr val="424456"/>
              </a:solidFill>
              <a:latin typeface="Arial Black"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4</a:t>
            </a:r>
            <a:endParaRPr lang="en-GB" sz="8000" dirty="0">
              <a:solidFill>
                <a:srgbClr val="424456"/>
              </a:solidFill>
              <a:latin typeface="Arial Black"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5</a:t>
            </a:r>
            <a:endParaRPr lang="en-GB" sz="8000" dirty="0">
              <a:solidFill>
                <a:srgbClr val="424456"/>
              </a:solidFill>
              <a:latin typeface="Arial Black"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9</a:t>
            </a:r>
            <a:endParaRPr lang="en-GB" sz="8000" b="1" dirty="0">
              <a:solidFill>
                <a:srgbClr val="424456"/>
              </a:solidFill>
              <a:latin typeface="Arial Black"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8</a:t>
            </a:r>
            <a:endParaRPr lang="en-GB" sz="8000" b="1" dirty="0">
              <a:solidFill>
                <a:srgbClr val="424456"/>
              </a:solidFill>
              <a:latin typeface="Arial Black"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6</a:t>
            </a:r>
            <a:endParaRPr lang="en-GB" sz="8000" b="1" dirty="0">
              <a:solidFill>
                <a:srgbClr val="424456"/>
              </a:solidFill>
              <a:latin typeface="Arial Black"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Tree>
    <p:extLst>
      <p:ext uri="{BB962C8B-B14F-4D97-AF65-F5344CB8AC3E}">
        <p14:creationId xmlns:p14="http://schemas.microsoft.com/office/powerpoint/2010/main" val="200777012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3</a:t>
            </a:r>
            <a:endParaRPr lang="en-GB" sz="8000" b="1" dirty="0">
              <a:solidFill>
                <a:srgbClr val="424456"/>
              </a:solidFill>
              <a:latin typeface="Arial Black"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4</a:t>
            </a:r>
            <a:endParaRPr lang="en-GB" sz="8000" dirty="0">
              <a:solidFill>
                <a:srgbClr val="424456"/>
              </a:solidFill>
              <a:latin typeface="Arial Black"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5</a:t>
            </a:r>
            <a:endParaRPr lang="en-GB" sz="8000" dirty="0">
              <a:solidFill>
                <a:srgbClr val="424456"/>
              </a:solidFill>
              <a:latin typeface="Arial Black"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9</a:t>
            </a:r>
            <a:endParaRPr lang="en-GB" sz="8000" b="1" dirty="0">
              <a:solidFill>
                <a:srgbClr val="424456"/>
              </a:solidFill>
              <a:latin typeface="Arial Black"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8</a:t>
            </a:r>
            <a:endParaRPr lang="en-GB" sz="8000" b="1" dirty="0">
              <a:solidFill>
                <a:srgbClr val="424456"/>
              </a:solidFill>
              <a:latin typeface="Arial Black"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6</a:t>
            </a:r>
            <a:endParaRPr lang="en-GB" sz="8000" b="1" dirty="0">
              <a:solidFill>
                <a:srgbClr val="424456"/>
              </a:solidFill>
              <a:latin typeface="Arial Black"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pic>
        <p:nvPicPr>
          <p:cNvPr id="14"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54694" y="4748506"/>
            <a:ext cx="1256816" cy="1776838"/>
          </a:xfrm>
          <a:prstGeom prst="rect">
            <a:avLst/>
          </a:prstGeom>
          <a:noFill/>
          <a:extLst>
            <a:ext uri="{909E8E84-426E-40DD-AFC4-6F175D3DCCD1}">
              <a14:hiddenFill xmlns:a14="http://schemas.microsoft.com/office/drawing/2010/main">
                <a:solidFill>
                  <a:srgbClr val="FFFFFF"/>
                </a:solidFill>
              </a14:hiddenFill>
            </a:ext>
          </a:extLst>
        </p:spPr>
      </p:pic>
      <p:sp>
        <p:nvSpPr>
          <p:cNvPr id="15" name="Rounded Rectangular Callout 14"/>
          <p:cNvSpPr/>
          <p:nvPr/>
        </p:nvSpPr>
        <p:spPr bwMode="auto">
          <a:xfrm>
            <a:off x="5220072" y="306400"/>
            <a:ext cx="3672408" cy="2304256"/>
          </a:xfrm>
          <a:prstGeom prst="wedgeRoundRectCallout">
            <a:avLst>
              <a:gd name="adj1" fmla="val 37399"/>
              <a:gd name="adj2" fmla="val 85194"/>
              <a:gd name="adj3" fmla="val 16667"/>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6000" b="0" i="0" u="none" strike="noStrike" cap="none" normalizeH="0" baseline="0" dirty="0" smtClean="0">
                <a:ln>
                  <a:noFill/>
                </a:ln>
                <a:solidFill>
                  <a:schemeClr val="bg2"/>
                </a:solidFill>
                <a:effectLst/>
                <a:latin typeface="Segoe Print" panose="02000600000000000000" pitchFamily="2" charset="0"/>
              </a:rPr>
              <a:t>How many?</a:t>
            </a:r>
          </a:p>
        </p:txBody>
      </p:sp>
    </p:spTree>
    <p:extLst>
      <p:ext uri="{BB962C8B-B14F-4D97-AF65-F5344CB8AC3E}">
        <p14:creationId xmlns:p14="http://schemas.microsoft.com/office/powerpoint/2010/main" val="2848024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3</a:t>
            </a:r>
            <a:endParaRPr lang="en-GB" sz="8000" b="1" dirty="0">
              <a:solidFill>
                <a:srgbClr val="424456"/>
              </a:solidFill>
              <a:latin typeface="Arial Black"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4</a:t>
            </a:r>
            <a:endParaRPr lang="en-GB" sz="8000" dirty="0">
              <a:solidFill>
                <a:srgbClr val="424456"/>
              </a:solidFill>
              <a:latin typeface="Arial Black"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5</a:t>
            </a:r>
            <a:endParaRPr lang="en-GB" sz="8000" dirty="0">
              <a:solidFill>
                <a:srgbClr val="424456"/>
              </a:solidFill>
              <a:latin typeface="Arial Black"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9</a:t>
            </a:r>
            <a:endParaRPr lang="en-GB" sz="8000" b="1" dirty="0">
              <a:solidFill>
                <a:srgbClr val="424456"/>
              </a:solidFill>
              <a:latin typeface="Arial Black"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8</a:t>
            </a:r>
            <a:endParaRPr lang="en-GB" sz="8000" b="1" dirty="0">
              <a:solidFill>
                <a:srgbClr val="424456"/>
              </a:solidFill>
              <a:latin typeface="Arial Black"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6</a:t>
            </a:r>
            <a:endParaRPr lang="en-GB" sz="8000" b="1" dirty="0">
              <a:solidFill>
                <a:srgbClr val="424456"/>
              </a:solidFill>
              <a:latin typeface="Arial Black"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1</a:t>
            </a:r>
            <a:endParaRPr lang="en-GB" sz="8000" b="1" dirty="0">
              <a:solidFill>
                <a:srgbClr val="424456"/>
              </a:solidFill>
              <a:latin typeface="Arial Black" pitchFamily="34" charset="0"/>
            </a:endParaRPr>
          </a:p>
        </p:txBody>
      </p:sp>
    </p:spTree>
    <p:extLst>
      <p:ext uri="{BB962C8B-B14F-4D97-AF65-F5344CB8AC3E}">
        <p14:creationId xmlns:p14="http://schemas.microsoft.com/office/powerpoint/2010/main" val="235959299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3</a:t>
            </a:r>
            <a:endParaRPr lang="en-GB" sz="8000" b="1" dirty="0">
              <a:solidFill>
                <a:srgbClr val="424456"/>
              </a:solidFill>
              <a:latin typeface="Arial Black"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4</a:t>
            </a:r>
            <a:endParaRPr lang="en-GB" sz="8000" dirty="0">
              <a:solidFill>
                <a:srgbClr val="424456"/>
              </a:solidFill>
              <a:latin typeface="Arial Black"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5</a:t>
            </a:r>
            <a:endParaRPr lang="en-GB" sz="8000" dirty="0">
              <a:solidFill>
                <a:srgbClr val="424456"/>
              </a:solidFill>
              <a:latin typeface="Arial Black"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9</a:t>
            </a:r>
            <a:endParaRPr lang="en-GB" sz="8000" b="1" dirty="0">
              <a:solidFill>
                <a:srgbClr val="424456"/>
              </a:solidFill>
              <a:latin typeface="Arial Black"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8</a:t>
            </a:r>
            <a:endParaRPr lang="en-GB" sz="8000" b="1" dirty="0">
              <a:solidFill>
                <a:srgbClr val="424456"/>
              </a:solidFill>
              <a:latin typeface="Arial Black"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6</a:t>
            </a:r>
            <a:endParaRPr lang="en-GB" sz="8000" b="1" dirty="0">
              <a:solidFill>
                <a:srgbClr val="424456"/>
              </a:solidFill>
              <a:latin typeface="Arial Black"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1</a:t>
            </a:r>
            <a:endParaRPr lang="en-GB" sz="8000" b="1" dirty="0">
              <a:solidFill>
                <a:srgbClr val="424456"/>
              </a:solidFill>
              <a:latin typeface="Arial Black" pitchFamily="34" charset="0"/>
            </a:endParaRPr>
          </a:p>
        </p:txBody>
      </p:sp>
      <p:pic>
        <p:nvPicPr>
          <p:cNvPr id="20"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1052736"/>
            <a:ext cx="509178" cy="36015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38757" y="1047300"/>
            <a:ext cx="509178" cy="36015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47935" y="998329"/>
            <a:ext cx="509178" cy="360159"/>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2060729"/>
            <a:ext cx="509178" cy="36015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38757" y="2055293"/>
            <a:ext cx="509178" cy="36015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78817" y="2055294"/>
            <a:ext cx="509178" cy="36015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38757" y="1551237"/>
            <a:ext cx="509178" cy="3601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8313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2000"/>
                                        <p:tgtEl>
                                          <p:spTgt spid="20"/>
                                        </p:tgtEl>
                                      </p:cBhvr>
                                    </p:animEffect>
                                    <p:anim calcmode="lin" valueType="num">
                                      <p:cBhvr>
                                        <p:cTn id="8" dur="2000" fill="hold"/>
                                        <p:tgtEl>
                                          <p:spTgt spid="20"/>
                                        </p:tgtEl>
                                        <p:attrNameLst>
                                          <p:attrName>ppt_w</p:attrName>
                                        </p:attrNameLst>
                                      </p:cBhvr>
                                      <p:tavLst>
                                        <p:tav tm="0" fmla="#ppt_w*sin(2.5*pi*$)">
                                          <p:val>
                                            <p:fltVal val="0"/>
                                          </p:val>
                                        </p:tav>
                                        <p:tav tm="100000">
                                          <p:val>
                                            <p:fltVal val="1"/>
                                          </p:val>
                                        </p:tav>
                                      </p:tavLst>
                                    </p:anim>
                                    <p:anim calcmode="lin" valueType="num">
                                      <p:cBhvr>
                                        <p:cTn id="9" dur="2000" fill="hold"/>
                                        <p:tgtEl>
                                          <p:spTgt spid="20"/>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45" presetClass="entr" presetSubtype="0"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2000"/>
                                        <p:tgtEl>
                                          <p:spTgt spid="21"/>
                                        </p:tgtEl>
                                      </p:cBhvr>
                                    </p:animEffect>
                                    <p:anim calcmode="lin" valueType="num">
                                      <p:cBhvr>
                                        <p:cTn id="14" dur="2000" fill="hold"/>
                                        <p:tgtEl>
                                          <p:spTgt spid="21"/>
                                        </p:tgtEl>
                                        <p:attrNameLst>
                                          <p:attrName>ppt_w</p:attrName>
                                        </p:attrNameLst>
                                      </p:cBhvr>
                                      <p:tavLst>
                                        <p:tav tm="0" fmla="#ppt_w*sin(2.5*pi*$)">
                                          <p:val>
                                            <p:fltVal val="0"/>
                                          </p:val>
                                        </p:tav>
                                        <p:tav tm="100000">
                                          <p:val>
                                            <p:fltVal val="1"/>
                                          </p:val>
                                        </p:tav>
                                      </p:tavLst>
                                    </p:anim>
                                    <p:anim calcmode="lin" valueType="num">
                                      <p:cBhvr>
                                        <p:cTn id="15" dur="2000" fill="hold"/>
                                        <p:tgtEl>
                                          <p:spTgt spid="21"/>
                                        </p:tgtEl>
                                        <p:attrNameLst>
                                          <p:attrName>ppt_h</p:attrName>
                                        </p:attrNameLst>
                                      </p:cBhvr>
                                      <p:tavLst>
                                        <p:tav tm="0">
                                          <p:val>
                                            <p:strVal val="#ppt_h"/>
                                          </p:val>
                                        </p:tav>
                                        <p:tav tm="100000">
                                          <p:val>
                                            <p:strVal val="#ppt_h"/>
                                          </p:val>
                                        </p:tav>
                                      </p:tavLst>
                                    </p:anim>
                                  </p:childTnLst>
                                </p:cTn>
                              </p:par>
                            </p:childTnLst>
                          </p:cTn>
                        </p:par>
                        <p:par>
                          <p:cTn id="16" fill="hold">
                            <p:stCondLst>
                              <p:cond delay="4000"/>
                            </p:stCondLst>
                            <p:childTnLst>
                              <p:par>
                                <p:cTn id="17" presetID="45" presetClass="entr" presetSubtype="0"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2000"/>
                                        <p:tgtEl>
                                          <p:spTgt spid="22"/>
                                        </p:tgtEl>
                                      </p:cBhvr>
                                    </p:animEffect>
                                    <p:anim calcmode="lin" valueType="num">
                                      <p:cBhvr>
                                        <p:cTn id="20" dur="2000" fill="hold"/>
                                        <p:tgtEl>
                                          <p:spTgt spid="22"/>
                                        </p:tgtEl>
                                        <p:attrNameLst>
                                          <p:attrName>ppt_w</p:attrName>
                                        </p:attrNameLst>
                                      </p:cBhvr>
                                      <p:tavLst>
                                        <p:tav tm="0" fmla="#ppt_w*sin(2.5*pi*$)">
                                          <p:val>
                                            <p:fltVal val="0"/>
                                          </p:val>
                                        </p:tav>
                                        <p:tav tm="100000">
                                          <p:val>
                                            <p:fltVal val="1"/>
                                          </p:val>
                                        </p:tav>
                                      </p:tavLst>
                                    </p:anim>
                                    <p:anim calcmode="lin" valueType="num">
                                      <p:cBhvr>
                                        <p:cTn id="21" dur="2000" fill="hold"/>
                                        <p:tgtEl>
                                          <p:spTgt spid="22"/>
                                        </p:tgtEl>
                                        <p:attrNameLst>
                                          <p:attrName>ppt_h</p:attrName>
                                        </p:attrNameLst>
                                      </p:cBhvr>
                                      <p:tavLst>
                                        <p:tav tm="0">
                                          <p:val>
                                            <p:strVal val="#ppt_h"/>
                                          </p:val>
                                        </p:tav>
                                        <p:tav tm="100000">
                                          <p:val>
                                            <p:strVal val="#ppt_h"/>
                                          </p:val>
                                        </p:tav>
                                      </p:tavLst>
                                    </p:anim>
                                  </p:childTnLst>
                                </p:cTn>
                              </p:par>
                            </p:childTnLst>
                          </p:cTn>
                        </p:par>
                        <p:par>
                          <p:cTn id="22" fill="hold">
                            <p:stCondLst>
                              <p:cond delay="6000"/>
                            </p:stCondLst>
                            <p:childTnLst>
                              <p:par>
                                <p:cTn id="23" presetID="45"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2000"/>
                                        <p:tgtEl>
                                          <p:spTgt spid="23"/>
                                        </p:tgtEl>
                                      </p:cBhvr>
                                    </p:animEffect>
                                    <p:anim calcmode="lin" valueType="num">
                                      <p:cBhvr>
                                        <p:cTn id="26" dur="2000" fill="hold"/>
                                        <p:tgtEl>
                                          <p:spTgt spid="23"/>
                                        </p:tgtEl>
                                        <p:attrNameLst>
                                          <p:attrName>ppt_w</p:attrName>
                                        </p:attrNameLst>
                                      </p:cBhvr>
                                      <p:tavLst>
                                        <p:tav tm="0" fmla="#ppt_w*sin(2.5*pi*$)">
                                          <p:val>
                                            <p:fltVal val="0"/>
                                          </p:val>
                                        </p:tav>
                                        <p:tav tm="100000">
                                          <p:val>
                                            <p:fltVal val="1"/>
                                          </p:val>
                                        </p:tav>
                                      </p:tavLst>
                                    </p:anim>
                                    <p:anim calcmode="lin" valueType="num">
                                      <p:cBhvr>
                                        <p:cTn id="27" dur="2000" fill="hold"/>
                                        <p:tgtEl>
                                          <p:spTgt spid="23"/>
                                        </p:tgtEl>
                                        <p:attrNameLst>
                                          <p:attrName>ppt_h</p:attrName>
                                        </p:attrNameLst>
                                      </p:cBhvr>
                                      <p:tavLst>
                                        <p:tav tm="0">
                                          <p:val>
                                            <p:strVal val="#ppt_h"/>
                                          </p:val>
                                        </p:tav>
                                        <p:tav tm="100000">
                                          <p:val>
                                            <p:strVal val="#ppt_h"/>
                                          </p:val>
                                        </p:tav>
                                      </p:tavLst>
                                    </p:anim>
                                  </p:childTnLst>
                                </p:cTn>
                              </p:par>
                            </p:childTnLst>
                          </p:cTn>
                        </p:par>
                        <p:par>
                          <p:cTn id="28" fill="hold">
                            <p:stCondLst>
                              <p:cond delay="8000"/>
                            </p:stCondLst>
                            <p:childTnLst>
                              <p:par>
                                <p:cTn id="29" presetID="45" presetClass="entr" presetSubtype="0"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2000"/>
                                        <p:tgtEl>
                                          <p:spTgt spid="24"/>
                                        </p:tgtEl>
                                      </p:cBhvr>
                                    </p:animEffect>
                                    <p:anim calcmode="lin" valueType="num">
                                      <p:cBhvr>
                                        <p:cTn id="32" dur="2000" fill="hold"/>
                                        <p:tgtEl>
                                          <p:spTgt spid="24"/>
                                        </p:tgtEl>
                                        <p:attrNameLst>
                                          <p:attrName>ppt_w</p:attrName>
                                        </p:attrNameLst>
                                      </p:cBhvr>
                                      <p:tavLst>
                                        <p:tav tm="0" fmla="#ppt_w*sin(2.5*pi*$)">
                                          <p:val>
                                            <p:fltVal val="0"/>
                                          </p:val>
                                        </p:tav>
                                        <p:tav tm="100000">
                                          <p:val>
                                            <p:fltVal val="1"/>
                                          </p:val>
                                        </p:tav>
                                      </p:tavLst>
                                    </p:anim>
                                    <p:anim calcmode="lin" valueType="num">
                                      <p:cBhvr>
                                        <p:cTn id="33" dur="2000" fill="hold"/>
                                        <p:tgtEl>
                                          <p:spTgt spid="24"/>
                                        </p:tgtEl>
                                        <p:attrNameLst>
                                          <p:attrName>ppt_h</p:attrName>
                                        </p:attrNameLst>
                                      </p:cBhvr>
                                      <p:tavLst>
                                        <p:tav tm="0">
                                          <p:val>
                                            <p:strVal val="#ppt_h"/>
                                          </p:val>
                                        </p:tav>
                                        <p:tav tm="100000">
                                          <p:val>
                                            <p:strVal val="#ppt_h"/>
                                          </p:val>
                                        </p:tav>
                                      </p:tavLst>
                                    </p:anim>
                                  </p:childTnLst>
                                </p:cTn>
                              </p:par>
                            </p:childTnLst>
                          </p:cTn>
                        </p:par>
                        <p:par>
                          <p:cTn id="34" fill="hold">
                            <p:stCondLst>
                              <p:cond delay="10000"/>
                            </p:stCondLst>
                            <p:childTnLst>
                              <p:par>
                                <p:cTn id="35" presetID="45" presetClass="entr" presetSubtype="0" fill="hold"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2000"/>
                                        <p:tgtEl>
                                          <p:spTgt spid="25"/>
                                        </p:tgtEl>
                                      </p:cBhvr>
                                    </p:animEffect>
                                    <p:anim calcmode="lin" valueType="num">
                                      <p:cBhvr>
                                        <p:cTn id="38" dur="2000" fill="hold"/>
                                        <p:tgtEl>
                                          <p:spTgt spid="25"/>
                                        </p:tgtEl>
                                        <p:attrNameLst>
                                          <p:attrName>ppt_w</p:attrName>
                                        </p:attrNameLst>
                                      </p:cBhvr>
                                      <p:tavLst>
                                        <p:tav tm="0" fmla="#ppt_w*sin(2.5*pi*$)">
                                          <p:val>
                                            <p:fltVal val="0"/>
                                          </p:val>
                                        </p:tav>
                                        <p:tav tm="100000">
                                          <p:val>
                                            <p:fltVal val="1"/>
                                          </p:val>
                                        </p:tav>
                                      </p:tavLst>
                                    </p:anim>
                                    <p:anim calcmode="lin" valueType="num">
                                      <p:cBhvr>
                                        <p:cTn id="39" dur="2000" fill="hold"/>
                                        <p:tgtEl>
                                          <p:spTgt spid="25"/>
                                        </p:tgtEl>
                                        <p:attrNameLst>
                                          <p:attrName>ppt_h</p:attrName>
                                        </p:attrNameLst>
                                      </p:cBhvr>
                                      <p:tavLst>
                                        <p:tav tm="0">
                                          <p:val>
                                            <p:strVal val="#ppt_h"/>
                                          </p:val>
                                        </p:tav>
                                        <p:tav tm="100000">
                                          <p:val>
                                            <p:strVal val="#ppt_h"/>
                                          </p:val>
                                        </p:tav>
                                      </p:tavLst>
                                    </p:anim>
                                  </p:childTnLst>
                                </p:cTn>
                              </p:par>
                            </p:childTnLst>
                          </p:cTn>
                        </p:par>
                        <p:par>
                          <p:cTn id="40" fill="hold">
                            <p:stCondLst>
                              <p:cond delay="12000"/>
                            </p:stCondLst>
                            <p:childTnLst>
                              <p:par>
                                <p:cTn id="41" presetID="45" presetClass="entr" presetSubtype="0"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2000"/>
                                        <p:tgtEl>
                                          <p:spTgt spid="27"/>
                                        </p:tgtEl>
                                      </p:cBhvr>
                                    </p:animEffect>
                                    <p:anim calcmode="lin" valueType="num">
                                      <p:cBhvr>
                                        <p:cTn id="44" dur="2000" fill="hold"/>
                                        <p:tgtEl>
                                          <p:spTgt spid="27"/>
                                        </p:tgtEl>
                                        <p:attrNameLst>
                                          <p:attrName>ppt_w</p:attrName>
                                        </p:attrNameLst>
                                      </p:cBhvr>
                                      <p:tavLst>
                                        <p:tav tm="0" fmla="#ppt_w*sin(2.5*pi*$)">
                                          <p:val>
                                            <p:fltVal val="0"/>
                                          </p:val>
                                        </p:tav>
                                        <p:tav tm="100000">
                                          <p:val>
                                            <p:fltVal val="1"/>
                                          </p:val>
                                        </p:tav>
                                      </p:tavLst>
                                    </p:anim>
                                    <p:anim calcmode="lin" valueType="num">
                                      <p:cBhvr>
                                        <p:cTn id="45" dur="2000" fill="hold"/>
                                        <p:tgtEl>
                                          <p:spTgt spid="2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bwMode="auto">
          <a:xfrm>
            <a:off x="1835696" y="4786908"/>
            <a:ext cx="1738436" cy="1738436"/>
          </a:xfrm>
          <a:prstGeom prst="roundRect">
            <a:avLst/>
          </a:prstGeom>
          <a:gradFill flip="none" rotWithShape="1">
            <a:gsLst>
              <a:gs pos="0">
                <a:srgbClr val="FF6600">
                  <a:tint val="66000"/>
                  <a:satMod val="160000"/>
                </a:srgbClr>
              </a:gs>
              <a:gs pos="50000">
                <a:srgbClr val="FF6600">
                  <a:tint val="44500"/>
                  <a:satMod val="160000"/>
                </a:srgbClr>
              </a:gs>
              <a:gs pos="100000">
                <a:srgbClr val="FF6600">
                  <a:tint val="23500"/>
                  <a:satMod val="160000"/>
                </a:srgbClr>
              </a:gs>
            </a:gsLst>
            <a:path path="circle">
              <a:fillToRect l="50000" t="50000" r="50000" b="50000"/>
            </a:path>
            <a:tileRect/>
          </a:gradFill>
          <a:ln w="76200" cap="flat" cmpd="sng" algn="ctr">
            <a:solidFill>
              <a:srgbClr val="00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3</a:t>
            </a:r>
            <a:endParaRPr lang="en-GB" sz="8000" b="1" dirty="0">
              <a:solidFill>
                <a:srgbClr val="424456"/>
              </a:solidFill>
              <a:latin typeface="Arial Black" pitchFamily="34" charset="0"/>
            </a:endParaRPr>
          </a:p>
        </p:txBody>
      </p:sp>
      <p:sp>
        <p:nvSpPr>
          <p:cNvPr id="5" name="Rounded Rectangle 4"/>
          <p:cNvSpPr/>
          <p:nvPr/>
        </p:nvSpPr>
        <p:spPr bwMode="auto">
          <a:xfrm>
            <a:off x="3790156" y="898476"/>
            <a:ext cx="1738436" cy="1738436"/>
          </a:xfrm>
          <a:prstGeom prst="roundRect">
            <a:avLst/>
          </a:prstGeo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50000" t="50000" r="50000" b="50000"/>
            </a:path>
            <a:tileRect/>
          </a:gradFill>
          <a:ln w="762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4</a:t>
            </a:r>
            <a:endParaRPr lang="en-GB" sz="8000" dirty="0">
              <a:solidFill>
                <a:srgbClr val="424456"/>
              </a:solidFill>
              <a:latin typeface="Arial Black" pitchFamily="34" charset="0"/>
            </a:endParaRPr>
          </a:p>
        </p:txBody>
      </p:sp>
      <p:sp>
        <p:nvSpPr>
          <p:cNvPr id="6" name="Rounded Rectangle 5"/>
          <p:cNvSpPr/>
          <p:nvPr/>
        </p:nvSpPr>
        <p:spPr bwMode="auto">
          <a:xfrm>
            <a:off x="1835696" y="898476"/>
            <a:ext cx="1738436" cy="1738436"/>
          </a:xfrm>
          <a:prstGeom prst="round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2700000" scaled="1"/>
            <a:tileRect/>
          </a:gradFill>
          <a:ln w="76200" cap="flat" cmpd="sng" algn="ctr">
            <a:solidFill>
              <a:srgbClr val="00B0F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5</a:t>
            </a:r>
            <a:endParaRPr lang="en-GB" sz="8000" dirty="0">
              <a:solidFill>
                <a:srgbClr val="424456"/>
              </a:solidFill>
              <a:latin typeface="Arial Black" pitchFamily="34" charset="0"/>
            </a:endParaRPr>
          </a:p>
        </p:txBody>
      </p:sp>
      <p:sp>
        <p:nvSpPr>
          <p:cNvPr id="7" name="Rounded Rectangle 6"/>
          <p:cNvSpPr/>
          <p:nvPr/>
        </p:nvSpPr>
        <p:spPr bwMode="auto">
          <a:xfrm>
            <a:off x="3779912" y="2842692"/>
            <a:ext cx="1738436" cy="1738436"/>
          </a:xfrm>
          <a:prstGeom prst="roundRect">
            <a:avLst/>
          </a:prstGeom>
          <a:gradFill flip="none" rotWithShape="1">
            <a:gsLst>
              <a:gs pos="0">
                <a:srgbClr val="FFFFCC">
                  <a:shade val="30000"/>
                  <a:satMod val="115000"/>
                </a:srgbClr>
              </a:gs>
              <a:gs pos="50000">
                <a:srgbClr val="FFFFCC">
                  <a:shade val="67500"/>
                  <a:satMod val="115000"/>
                </a:srgbClr>
              </a:gs>
              <a:gs pos="100000">
                <a:srgbClr val="FFFFCC">
                  <a:shade val="100000"/>
                  <a:satMod val="115000"/>
                </a:srgbClr>
              </a:gs>
            </a:gsLst>
            <a:lin ang="0" scaled="1"/>
            <a:tileRect/>
          </a:gradFill>
          <a:ln w="76200" cap="flat" cmpd="sng" algn="ctr">
            <a:solidFill>
              <a:srgbClr val="92D05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9</a:t>
            </a:r>
            <a:endParaRPr lang="en-GB" sz="8000" b="1" dirty="0">
              <a:solidFill>
                <a:srgbClr val="424456"/>
              </a:solidFill>
              <a:latin typeface="Arial Black" pitchFamily="34" charset="0"/>
            </a:endParaRPr>
          </a:p>
        </p:txBody>
      </p:sp>
      <p:sp>
        <p:nvSpPr>
          <p:cNvPr id="8" name="Rounded Rectangle 7"/>
          <p:cNvSpPr/>
          <p:nvPr/>
        </p:nvSpPr>
        <p:spPr bwMode="auto">
          <a:xfrm>
            <a:off x="3779912" y="4786908"/>
            <a:ext cx="1738436" cy="1738436"/>
          </a:xfrm>
          <a:prstGeom prst="roundRect">
            <a:avLst/>
          </a:prstGeo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0800000" scaled="1"/>
            <a:tileRect/>
          </a:gradFill>
          <a:ln w="76200" cap="flat" cmpd="sng" algn="ctr">
            <a:solidFill>
              <a:srgbClr val="FF9933"/>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8</a:t>
            </a:r>
            <a:endParaRPr lang="en-GB" sz="8000" b="1" dirty="0">
              <a:solidFill>
                <a:srgbClr val="424456"/>
              </a:solidFill>
              <a:latin typeface="Arial Black" pitchFamily="34" charset="0"/>
            </a:endParaRPr>
          </a:p>
        </p:txBody>
      </p:sp>
      <p:sp>
        <p:nvSpPr>
          <p:cNvPr id="9" name="Rounded Rectangle 8"/>
          <p:cNvSpPr/>
          <p:nvPr/>
        </p:nvSpPr>
        <p:spPr bwMode="auto">
          <a:xfrm>
            <a:off x="1835696" y="2842692"/>
            <a:ext cx="1738436" cy="1738436"/>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0" scaled="1"/>
            <a:tileRect/>
          </a:gradFill>
          <a:ln w="76200" cap="flat" cmpd="sng" algn="ctr">
            <a:solidFill>
              <a:srgbClr val="00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a:solidFill>
                  <a:srgbClr val="424456"/>
                </a:solidFill>
                <a:latin typeface="Arial Black" pitchFamily="34" charset="0"/>
              </a:rPr>
              <a:t>2</a:t>
            </a:r>
          </a:p>
        </p:txBody>
      </p:sp>
      <p:sp>
        <p:nvSpPr>
          <p:cNvPr id="10" name="Rounded Rectangle 9"/>
          <p:cNvSpPr/>
          <p:nvPr/>
        </p:nvSpPr>
        <p:spPr bwMode="auto">
          <a:xfrm>
            <a:off x="5724128" y="898476"/>
            <a:ext cx="1738436" cy="173843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6200" cap="flat" cmpd="sng" algn="ctr">
            <a:solidFill>
              <a:srgbClr val="FF00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dirty="0" smtClean="0">
                <a:solidFill>
                  <a:srgbClr val="424456"/>
                </a:solidFill>
                <a:latin typeface="Arial Black" pitchFamily="34" charset="0"/>
              </a:rPr>
              <a:t>7</a:t>
            </a:r>
            <a:endParaRPr lang="en-GB" sz="8000" dirty="0">
              <a:solidFill>
                <a:srgbClr val="424456"/>
              </a:solidFill>
              <a:latin typeface="Arial Black" pitchFamily="34" charset="0"/>
            </a:endParaRPr>
          </a:p>
        </p:txBody>
      </p:sp>
      <p:sp>
        <p:nvSpPr>
          <p:cNvPr id="11" name="Rounded Rectangle 10"/>
          <p:cNvSpPr/>
          <p:nvPr/>
        </p:nvSpPr>
        <p:spPr bwMode="auto">
          <a:xfrm>
            <a:off x="5713884" y="2842692"/>
            <a:ext cx="1738436" cy="1738436"/>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0800000" scaled="1"/>
            <a:tileRect/>
          </a:gradFill>
          <a:ln w="76200" cap="flat" cmpd="sng" algn="ctr">
            <a:solidFill>
              <a:srgbClr val="FF66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6</a:t>
            </a:r>
            <a:endParaRPr lang="en-GB" sz="8000" b="1" dirty="0">
              <a:solidFill>
                <a:srgbClr val="424456"/>
              </a:solidFill>
              <a:latin typeface="Arial Black" pitchFamily="34" charset="0"/>
            </a:endParaRPr>
          </a:p>
        </p:txBody>
      </p:sp>
      <p:sp>
        <p:nvSpPr>
          <p:cNvPr id="12" name="Rounded Rectangle 11"/>
          <p:cNvSpPr/>
          <p:nvPr/>
        </p:nvSpPr>
        <p:spPr bwMode="auto">
          <a:xfrm>
            <a:off x="5713884" y="4786908"/>
            <a:ext cx="1738436" cy="1738436"/>
          </a:xfrm>
          <a:prstGeom prst="roundRect">
            <a:avLst/>
          </a:prstGeo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0800000" scaled="1"/>
            <a:tileRect/>
          </a:gradFill>
          <a:ln w="76200" cap="flat" cmpd="sng" algn="ctr">
            <a:solidFill>
              <a:srgbClr val="FFFFCC"/>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8000" b="1" dirty="0" smtClean="0">
                <a:solidFill>
                  <a:srgbClr val="424456"/>
                </a:solidFill>
                <a:latin typeface="Arial Black" pitchFamily="34" charset="0"/>
              </a:rPr>
              <a:t>1</a:t>
            </a:r>
            <a:endParaRPr lang="en-GB" sz="8000" b="1" dirty="0">
              <a:solidFill>
                <a:srgbClr val="424456"/>
              </a:solidFill>
              <a:latin typeface="Arial Black" pitchFamily="34" charset="0"/>
            </a:endParaRPr>
          </a:p>
        </p:txBody>
      </p:sp>
    </p:spTree>
    <p:extLst>
      <p:ext uri="{BB962C8B-B14F-4D97-AF65-F5344CB8AC3E}">
        <p14:creationId xmlns:p14="http://schemas.microsoft.com/office/powerpoint/2010/main" val="104109613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3">
                <a:lumMod val="73000"/>
                <a:lumOff val="27000"/>
              </a:schemeClr>
            </a:gs>
            <a:gs pos="21001">
              <a:srgbClr val="0819FB"/>
            </a:gs>
            <a:gs pos="35001">
              <a:srgbClr val="1A8D48"/>
            </a:gs>
            <a:gs pos="52000">
              <a:srgbClr val="FFFF00"/>
            </a:gs>
            <a:gs pos="73000">
              <a:srgbClr val="EE3F17"/>
            </a:gs>
            <a:gs pos="88000">
              <a:srgbClr val="E81766"/>
            </a:gs>
            <a:gs pos="100000">
              <a:srgbClr val="A603AB"/>
            </a:gs>
          </a:gsLst>
          <a:lin ang="54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91264" cy="4928592"/>
          </a:xfrm>
        </p:spPr>
        <p:txBody>
          <a:bodyPr/>
          <a:lstStyle/>
          <a:p>
            <a:endParaRPr lang="en-GB" sz="9600"/>
          </a:p>
        </p:txBody>
      </p:sp>
      <p:sp>
        <p:nvSpPr>
          <p:cNvPr id="4" name="Title 1"/>
          <p:cNvSpPr txBox="1">
            <a:spLocks/>
          </p:cNvSpPr>
          <p:nvPr/>
        </p:nvSpPr>
        <p:spPr bwMode="auto">
          <a:xfrm>
            <a:off x="251520" y="214290"/>
            <a:ext cx="8643966" cy="11984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ea typeface="+mj-ea"/>
                <a:cs typeface="+mj-cs"/>
              </a:defRPr>
            </a:lvl1pPr>
            <a:lvl2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2pPr>
            <a:lvl3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3pPr>
            <a:lvl4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4pPr>
            <a:lvl5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5pPr>
            <a:lvl6pPr marL="4572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6pPr>
            <a:lvl7pPr marL="9144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7pPr>
            <a:lvl8pPr marL="13716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8pPr>
            <a:lvl9pPr marL="18288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9pPr>
          </a:lstStyle>
          <a:p>
            <a:endParaRPr lang="en-GB" sz="13800" b="1" dirty="0" smtClean="0">
              <a:solidFill>
                <a:srgbClr val="FF0000"/>
              </a:solidFill>
              <a:latin typeface="Arial Black" pitchFamily="34" charset="0"/>
            </a:endParaRPr>
          </a:p>
          <a:p>
            <a:endParaRPr lang="en-GB" sz="13800" b="1" dirty="0">
              <a:solidFill>
                <a:srgbClr val="FF0000"/>
              </a:solidFill>
              <a:latin typeface="Arial Black" pitchFamily="34" charset="0"/>
            </a:endParaRPr>
          </a:p>
          <a:p>
            <a:endParaRPr lang="en-GB" sz="2400" b="1" dirty="0">
              <a:solidFill>
                <a:srgbClr val="FF0000"/>
              </a:solidFill>
              <a:latin typeface="Arial Black" pitchFamily="34" charset="0"/>
            </a:endParaRPr>
          </a:p>
          <a:p>
            <a:endParaRPr lang="en-GB" sz="2400" b="1" dirty="0" smtClean="0">
              <a:solidFill>
                <a:srgbClr val="FF0000"/>
              </a:solidFill>
              <a:latin typeface="Arial Black" pitchFamily="34" charset="0"/>
            </a:endParaRPr>
          </a:p>
          <a:p>
            <a:endParaRPr lang="en-GB" sz="2400" b="1" dirty="0">
              <a:solidFill>
                <a:srgbClr val="FF0000"/>
              </a:solidFill>
              <a:latin typeface="Arial Black" pitchFamily="34" charset="0"/>
            </a:endParaRPr>
          </a:p>
          <a:p>
            <a:r>
              <a:rPr lang="en-GB" sz="13800" b="1" dirty="0" smtClean="0">
                <a:solidFill>
                  <a:srgbClr val="FF0000"/>
                </a:solidFill>
                <a:latin typeface="Arial Black" pitchFamily="34" charset="0"/>
              </a:rPr>
              <a:t>T</a:t>
            </a:r>
            <a:r>
              <a:rPr lang="en-GB" sz="13800" b="1" dirty="0" smtClean="0">
                <a:solidFill>
                  <a:srgbClr val="FFFF00"/>
                </a:solidFill>
                <a:latin typeface="Kristen ITC" pitchFamily="66" charset="0"/>
              </a:rPr>
              <a:t>a</a:t>
            </a:r>
            <a:r>
              <a:rPr lang="en-GB" sz="13800" b="1" dirty="0" smtClean="0">
                <a:solidFill>
                  <a:prstClr val="white"/>
                </a:solidFill>
                <a:latin typeface="Wide Latin" pitchFamily="18" charset="0"/>
              </a:rPr>
              <a:t>r</a:t>
            </a:r>
            <a:r>
              <a:rPr lang="en-GB" sz="13800" b="1" dirty="0" smtClean="0">
                <a:solidFill>
                  <a:srgbClr val="00B0F0"/>
                </a:solidFill>
                <a:latin typeface="Gungsuh" pitchFamily="18" charset="-127"/>
                <a:ea typeface="Gungsuh" pitchFamily="18" charset="-127"/>
              </a:rPr>
              <a:t>g</a:t>
            </a:r>
            <a:r>
              <a:rPr lang="en-GB" sz="13800" b="1" dirty="0" smtClean="0">
                <a:solidFill>
                  <a:srgbClr val="00FFFF"/>
                </a:solidFill>
                <a:latin typeface="Juice ITC" pitchFamily="82" charset="0"/>
              </a:rPr>
              <a:t>e</a:t>
            </a:r>
            <a:r>
              <a:rPr lang="en-GB" sz="13800" b="1" dirty="0" smtClean="0">
                <a:solidFill>
                  <a:srgbClr val="FF6600"/>
                </a:solidFill>
                <a:latin typeface="Lucida Handwriting" pitchFamily="66" charset="0"/>
              </a:rPr>
              <a:t>t</a:t>
            </a:r>
            <a:r>
              <a:rPr lang="en-GB" sz="13800" b="1" dirty="0" smtClean="0">
                <a:latin typeface="Kristen ITC" pitchFamily="66" charset="0"/>
              </a:rPr>
              <a:t>  </a:t>
            </a:r>
            <a:r>
              <a:rPr lang="en-GB" sz="13800" b="1" dirty="0" smtClean="0">
                <a:solidFill>
                  <a:srgbClr val="00FF00"/>
                </a:solidFill>
                <a:latin typeface="Goudy Stout" pitchFamily="18" charset="0"/>
              </a:rPr>
              <a:t>B</a:t>
            </a:r>
            <a:r>
              <a:rPr lang="en-GB" sz="13800" b="1" dirty="0" smtClean="0">
                <a:solidFill>
                  <a:srgbClr val="0033CC"/>
                </a:solidFill>
                <a:latin typeface="IrisUPC" pitchFamily="34" charset="-34"/>
                <a:cs typeface="IrisUPC" pitchFamily="34" charset="-34"/>
              </a:rPr>
              <a:t>o</a:t>
            </a:r>
            <a:r>
              <a:rPr lang="en-GB" sz="13800" b="1" dirty="0" smtClean="0">
                <a:solidFill>
                  <a:srgbClr val="FFFF00"/>
                </a:solidFill>
                <a:latin typeface="Kristen ITC" pitchFamily="66" charset="0"/>
              </a:rPr>
              <a:t>a</a:t>
            </a:r>
            <a:r>
              <a:rPr lang="en-GB" sz="13800" b="1" dirty="0" smtClean="0">
                <a:solidFill>
                  <a:prstClr val="white"/>
                </a:solidFill>
                <a:latin typeface="Wide Latin" pitchFamily="18" charset="0"/>
              </a:rPr>
              <a:t>r</a:t>
            </a:r>
            <a:r>
              <a:rPr lang="en-GB" sz="13800" b="1" dirty="0" smtClean="0">
                <a:solidFill>
                  <a:srgbClr val="FF66CC"/>
                </a:solidFill>
                <a:latin typeface="Jokerman" pitchFamily="82" charset="0"/>
              </a:rPr>
              <a:t>d</a:t>
            </a:r>
            <a:r>
              <a:rPr lang="en-GB" sz="13800" b="1" dirty="0" smtClean="0">
                <a:solidFill>
                  <a:srgbClr val="00FF99"/>
                </a:solidFill>
                <a:latin typeface="Juice ITC" pitchFamily="82" charset="0"/>
              </a:rPr>
              <a:t>s</a:t>
            </a:r>
            <a:endParaRPr lang="en-GB" sz="13800" b="1" dirty="0">
              <a:solidFill>
                <a:srgbClr val="00FF99"/>
              </a:solidFill>
              <a:latin typeface="Kristen ITC" pitchFamily="66" charset="0"/>
            </a:endParaRPr>
          </a:p>
        </p:txBody>
      </p:sp>
      <p:sp>
        <p:nvSpPr>
          <p:cNvPr id="3" name="Rounded Rectangle 2"/>
          <p:cNvSpPr/>
          <p:nvPr/>
        </p:nvSpPr>
        <p:spPr bwMode="auto">
          <a:xfrm>
            <a:off x="1290464" y="5661248"/>
            <a:ext cx="6624736" cy="936104"/>
          </a:xfrm>
          <a:prstGeom prst="round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000" b="1" dirty="0" smtClean="0">
                <a:solidFill>
                  <a:srgbClr val="424456"/>
                </a:solidFill>
                <a:latin typeface="Segoe Print" pitchFamily="2" charset="0"/>
              </a:rPr>
              <a:t>Reading Numbers to 20</a:t>
            </a:r>
          </a:p>
        </p:txBody>
      </p:sp>
      <p:pic>
        <p:nvPicPr>
          <p:cNvPr id="5"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82686" y="0"/>
            <a:ext cx="1256816" cy="177683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214290"/>
            <a:ext cx="1898685" cy="1343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045329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4" name="Group 13"/>
          <p:cNvGrpSpPr/>
          <p:nvPr/>
        </p:nvGrpSpPr>
        <p:grpSpPr>
          <a:xfrm>
            <a:off x="251520" y="1484784"/>
            <a:ext cx="8548712" cy="1152128"/>
            <a:chOff x="251520" y="1196752"/>
            <a:chExt cx="8548712" cy="1152128"/>
          </a:xfrm>
        </p:grpSpPr>
        <p:sp>
          <p:nvSpPr>
            <p:cNvPr id="4" name="Rounded Rectangle 3"/>
            <p:cNvSpPr/>
            <p:nvPr/>
          </p:nvSpPr>
          <p:spPr bwMode="auto">
            <a:xfrm>
              <a:off x="251520" y="1196752"/>
              <a:ext cx="1656184" cy="1152128"/>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6200000" scaled="1"/>
              <a:tileRect/>
            </a:grad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10</a:t>
              </a:r>
            </a:p>
          </p:txBody>
        </p:sp>
        <p:sp>
          <p:nvSpPr>
            <p:cNvPr id="9" name="Rounded Rectangle 8"/>
            <p:cNvSpPr/>
            <p:nvPr/>
          </p:nvSpPr>
          <p:spPr bwMode="auto">
            <a:xfrm>
              <a:off x="1979712" y="1196752"/>
              <a:ext cx="1656184" cy="1152128"/>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6200000" scaled="1"/>
              <a:tileRect/>
            </a:grad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8</a:t>
              </a:r>
            </a:p>
          </p:txBody>
        </p:sp>
        <p:sp>
          <p:nvSpPr>
            <p:cNvPr id="11" name="Rounded Rectangle 10"/>
            <p:cNvSpPr/>
            <p:nvPr/>
          </p:nvSpPr>
          <p:spPr bwMode="auto">
            <a:xfrm>
              <a:off x="5436096" y="1196752"/>
              <a:ext cx="1656184" cy="1152128"/>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6200000" scaled="1"/>
              <a:tileRect/>
            </a:grad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18</a:t>
              </a:r>
            </a:p>
          </p:txBody>
        </p:sp>
        <p:sp>
          <p:nvSpPr>
            <p:cNvPr id="12" name="Rounded Rectangle 11"/>
            <p:cNvSpPr/>
            <p:nvPr/>
          </p:nvSpPr>
          <p:spPr bwMode="auto">
            <a:xfrm>
              <a:off x="7144048" y="1196752"/>
              <a:ext cx="1656184" cy="1152128"/>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6200000" scaled="1"/>
              <a:tileRect/>
            </a:grad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4</a:t>
              </a:r>
            </a:p>
          </p:txBody>
        </p:sp>
        <p:sp>
          <p:nvSpPr>
            <p:cNvPr id="13" name="Rounded Rectangle 12"/>
            <p:cNvSpPr/>
            <p:nvPr/>
          </p:nvSpPr>
          <p:spPr bwMode="auto">
            <a:xfrm>
              <a:off x="3707904" y="1196752"/>
              <a:ext cx="1656184" cy="1152128"/>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6200000" scaled="1"/>
              <a:tileRect/>
            </a:grad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5</a:t>
              </a:r>
            </a:p>
          </p:txBody>
        </p:sp>
      </p:grpSp>
      <p:grpSp>
        <p:nvGrpSpPr>
          <p:cNvPr id="15" name="Group 14"/>
          <p:cNvGrpSpPr/>
          <p:nvPr/>
        </p:nvGrpSpPr>
        <p:grpSpPr>
          <a:xfrm>
            <a:off x="239688" y="2670324"/>
            <a:ext cx="8548712" cy="1152128"/>
            <a:chOff x="251520" y="1196752"/>
            <a:chExt cx="8548712" cy="1152128"/>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100000" b="100000"/>
            </a:path>
            <a:tileRect t="-100000" r="-100000"/>
          </a:gradFill>
        </p:grpSpPr>
        <p:sp>
          <p:nvSpPr>
            <p:cNvPr id="16" name="Rounded Rectangle 15"/>
            <p:cNvSpPr/>
            <p:nvPr/>
          </p:nvSpPr>
          <p:spPr bwMode="auto">
            <a:xfrm>
              <a:off x="251520" y="1196752"/>
              <a:ext cx="1656184" cy="1152128"/>
            </a:xfrm>
            <a:prstGeom prst="roundRect">
              <a:avLst/>
            </a:prstGeom>
            <a:grp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9</a:t>
              </a:r>
            </a:p>
          </p:txBody>
        </p:sp>
        <p:sp>
          <p:nvSpPr>
            <p:cNvPr id="17" name="Rounded Rectangle 16"/>
            <p:cNvSpPr/>
            <p:nvPr/>
          </p:nvSpPr>
          <p:spPr bwMode="auto">
            <a:xfrm>
              <a:off x="1979712" y="1196752"/>
              <a:ext cx="1656184" cy="1152128"/>
            </a:xfrm>
            <a:prstGeom prst="roundRect">
              <a:avLst/>
            </a:prstGeom>
            <a:grp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20</a:t>
              </a:r>
            </a:p>
          </p:txBody>
        </p:sp>
        <p:sp>
          <p:nvSpPr>
            <p:cNvPr id="18" name="Rounded Rectangle 17"/>
            <p:cNvSpPr/>
            <p:nvPr/>
          </p:nvSpPr>
          <p:spPr bwMode="auto">
            <a:xfrm>
              <a:off x="5436096" y="1196752"/>
              <a:ext cx="1656184" cy="1152128"/>
            </a:xfrm>
            <a:prstGeom prst="roundRect">
              <a:avLst/>
            </a:prstGeom>
            <a:grp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3</a:t>
              </a:r>
            </a:p>
          </p:txBody>
        </p:sp>
        <p:sp>
          <p:nvSpPr>
            <p:cNvPr id="19" name="Rounded Rectangle 18"/>
            <p:cNvSpPr/>
            <p:nvPr/>
          </p:nvSpPr>
          <p:spPr bwMode="auto">
            <a:xfrm>
              <a:off x="7144048" y="1196752"/>
              <a:ext cx="1656184" cy="1152128"/>
            </a:xfrm>
            <a:prstGeom prst="roundRect">
              <a:avLst/>
            </a:prstGeom>
            <a:grp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6</a:t>
              </a:r>
            </a:p>
          </p:txBody>
        </p:sp>
        <p:sp>
          <p:nvSpPr>
            <p:cNvPr id="20" name="Rounded Rectangle 19"/>
            <p:cNvSpPr/>
            <p:nvPr/>
          </p:nvSpPr>
          <p:spPr bwMode="auto">
            <a:xfrm>
              <a:off x="3707904" y="1196752"/>
              <a:ext cx="1656184" cy="1152128"/>
            </a:xfrm>
            <a:prstGeom prst="roundRect">
              <a:avLst/>
            </a:prstGeom>
            <a:grp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13</a:t>
              </a:r>
            </a:p>
          </p:txBody>
        </p:sp>
      </p:grpSp>
      <p:grpSp>
        <p:nvGrpSpPr>
          <p:cNvPr id="21" name="Group 20"/>
          <p:cNvGrpSpPr/>
          <p:nvPr/>
        </p:nvGrpSpPr>
        <p:grpSpPr>
          <a:xfrm>
            <a:off x="251520" y="3861048"/>
            <a:ext cx="8548712" cy="1152128"/>
            <a:chOff x="221160" y="1124744"/>
            <a:chExt cx="8548712" cy="1152128"/>
          </a:xfr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10800000" scaled="1"/>
            <a:tileRect/>
          </a:gradFill>
        </p:grpSpPr>
        <p:sp>
          <p:nvSpPr>
            <p:cNvPr id="22" name="Rounded Rectangle 21"/>
            <p:cNvSpPr/>
            <p:nvPr/>
          </p:nvSpPr>
          <p:spPr bwMode="auto">
            <a:xfrm>
              <a:off x="221160" y="1124744"/>
              <a:ext cx="1656184" cy="1152128"/>
            </a:xfrm>
            <a:prstGeom prst="roundRect">
              <a:avLst/>
            </a:prstGeom>
            <a:grp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16</a:t>
              </a:r>
            </a:p>
          </p:txBody>
        </p:sp>
        <p:sp>
          <p:nvSpPr>
            <p:cNvPr id="23" name="Rounded Rectangle 22"/>
            <p:cNvSpPr/>
            <p:nvPr/>
          </p:nvSpPr>
          <p:spPr bwMode="auto">
            <a:xfrm>
              <a:off x="1949352" y="1124744"/>
              <a:ext cx="1656184" cy="1152128"/>
            </a:xfrm>
            <a:prstGeom prst="roundRect">
              <a:avLst/>
            </a:prstGeom>
            <a:grp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12</a:t>
              </a:r>
            </a:p>
          </p:txBody>
        </p:sp>
        <p:sp>
          <p:nvSpPr>
            <p:cNvPr id="24" name="Rounded Rectangle 23"/>
            <p:cNvSpPr/>
            <p:nvPr/>
          </p:nvSpPr>
          <p:spPr bwMode="auto">
            <a:xfrm>
              <a:off x="5375376" y="1124744"/>
              <a:ext cx="1656184" cy="1152128"/>
            </a:xfrm>
            <a:prstGeom prst="roundRect">
              <a:avLst/>
            </a:prstGeom>
            <a:grp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7</a:t>
              </a:r>
            </a:p>
          </p:txBody>
        </p:sp>
        <p:sp>
          <p:nvSpPr>
            <p:cNvPr id="25" name="Rounded Rectangle 24"/>
            <p:cNvSpPr/>
            <p:nvPr/>
          </p:nvSpPr>
          <p:spPr bwMode="auto">
            <a:xfrm>
              <a:off x="7113688" y="1124744"/>
              <a:ext cx="1656184" cy="1152128"/>
            </a:xfrm>
            <a:prstGeom prst="roundRect">
              <a:avLst/>
            </a:prstGeom>
            <a:grp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19</a:t>
              </a:r>
            </a:p>
          </p:txBody>
        </p:sp>
        <p:sp>
          <p:nvSpPr>
            <p:cNvPr id="26" name="Rounded Rectangle 25"/>
            <p:cNvSpPr/>
            <p:nvPr/>
          </p:nvSpPr>
          <p:spPr bwMode="auto">
            <a:xfrm>
              <a:off x="3677544" y="1124744"/>
              <a:ext cx="1656184" cy="1152128"/>
            </a:xfrm>
            <a:prstGeom prst="roundRect">
              <a:avLst/>
            </a:prstGeom>
            <a:grp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15</a:t>
              </a:r>
            </a:p>
          </p:txBody>
        </p:sp>
      </p:grpSp>
      <p:grpSp>
        <p:nvGrpSpPr>
          <p:cNvPr id="27" name="Group 26"/>
          <p:cNvGrpSpPr/>
          <p:nvPr/>
        </p:nvGrpSpPr>
        <p:grpSpPr>
          <a:xfrm>
            <a:off x="251520" y="5085184"/>
            <a:ext cx="8548712" cy="1152128"/>
            <a:chOff x="251520" y="1196752"/>
            <a:chExt cx="8548712" cy="1152128"/>
          </a:xfrm>
          <a:gradFill flip="none" rotWithShape="1">
            <a:gsLst>
              <a:gs pos="0">
                <a:srgbClr val="00CC66">
                  <a:tint val="66000"/>
                  <a:satMod val="160000"/>
                </a:srgbClr>
              </a:gs>
              <a:gs pos="50000">
                <a:srgbClr val="00CC66">
                  <a:tint val="44500"/>
                  <a:satMod val="160000"/>
                </a:srgbClr>
              </a:gs>
              <a:gs pos="100000">
                <a:srgbClr val="00CC66">
                  <a:tint val="23500"/>
                  <a:satMod val="160000"/>
                </a:srgbClr>
              </a:gs>
            </a:gsLst>
            <a:path path="circle">
              <a:fillToRect l="100000" b="100000"/>
            </a:path>
            <a:tileRect t="-100000" r="-100000"/>
          </a:gradFill>
        </p:grpSpPr>
        <p:sp>
          <p:nvSpPr>
            <p:cNvPr id="28" name="Rounded Rectangle 27"/>
            <p:cNvSpPr/>
            <p:nvPr/>
          </p:nvSpPr>
          <p:spPr bwMode="auto">
            <a:xfrm>
              <a:off x="251520" y="1196752"/>
              <a:ext cx="1656184" cy="1152128"/>
            </a:xfrm>
            <a:prstGeom prst="roundRect">
              <a:avLst/>
            </a:prstGeom>
            <a:grp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1</a:t>
              </a:r>
            </a:p>
          </p:txBody>
        </p:sp>
        <p:sp>
          <p:nvSpPr>
            <p:cNvPr id="29" name="Rounded Rectangle 28"/>
            <p:cNvSpPr/>
            <p:nvPr/>
          </p:nvSpPr>
          <p:spPr bwMode="auto">
            <a:xfrm>
              <a:off x="1979712" y="1196752"/>
              <a:ext cx="1656184" cy="1152128"/>
            </a:xfrm>
            <a:prstGeom prst="roundRect">
              <a:avLst/>
            </a:prstGeom>
            <a:grp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2</a:t>
              </a:r>
            </a:p>
          </p:txBody>
        </p:sp>
        <p:sp>
          <p:nvSpPr>
            <p:cNvPr id="30" name="Rounded Rectangle 29"/>
            <p:cNvSpPr/>
            <p:nvPr/>
          </p:nvSpPr>
          <p:spPr bwMode="auto">
            <a:xfrm>
              <a:off x="5436096" y="1196752"/>
              <a:ext cx="1656184" cy="1152128"/>
            </a:xfrm>
            <a:prstGeom prst="roundRect">
              <a:avLst/>
            </a:prstGeom>
            <a:grp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11</a:t>
              </a:r>
            </a:p>
          </p:txBody>
        </p:sp>
        <p:sp>
          <p:nvSpPr>
            <p:cNvPr id="31" name="Rounded Rectangle 30"/>
            <p:cNvSpPr/>
            <p:nvPr/>
          </p:nvSpPr>
          <p:spPr bwMode="auto">
            <a:xfrm>
              <a:off x="7144048" y="1196752"/>
              <a:ext cx="1656184" cy="1152128"/>
            </a:xfrm>
            <a:prstGeom prst="roundRect">
              <a:avLst/>
            </a:prstGeom>
            <a:grp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14</a:t>
              </a:r>
            </a:p>
          </p:txBody>
        </p:sp>
        <p:sp>
          <p:nvSpPr>
            <p:cNvPr id="32" name="Rounded Rectangle 31"/>
            <p:cNvSpPr/>
            <p:nvPr/>
          </p:nvSpPr>
          <p:spPr bwMode="auto">
            <a:xfrm>
              <a:off x="3707904" y="1196752"/>
              <a:ext cx="1656184" cy="1152128"/>
            </a:xfrm>
            <a:prstGeom prst="roundRect">
              <a:avLst/>
            </a:prstGeom>
            <a:grpFill/>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17</a:t>
              </a:r>
            </a:p>
          </p:txBody>
        </p:sp>
      </p:grpSp>
      <p:pic>
        <p:nvPicPr>
          <p:cNvPr id="33"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8524" y="-35958"/>
            <a:ext cx="1021099" cy="1443590"/>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344" y="178332"/>
            <a:ext cx="1542584" cy="1091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8941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2000"/>
                                        <p:tgtEl>
                                          <p:spTgt spid="21"/>
                                        </p:tgtEl>
                                      </p:cBhvr>
                                    </p:animEffect>
                                    <p:anim calcmode="lin" valueType="num">
                                      <p:cBhvr>
                                        <p:cTn id="15" dur="2000" fill="hold"/>
                                        <p:tgtEl>
                                          <p:spTgt spid="21"/>
                                        </p:tgtEl>
                                        <p:attrNameLst>
                                          <p:attrName>ppt_w</p:attrName>
                                        </p:attrNameLst>
                                      </p:cBhvr>
                                      <p:tavLst>
                                        <p:tav tm="0" fmla="#ppt_w*sin(2.5*pi*$)">
                                          <p:val>
                                            <p:fltVal val="0"/>
                                          </p:val>
                                        </p:tav>
                                        <p:tav tm="100000">
                                          <p:val>
                                            <p:fltVal val="1"/>
                                          </p:val>
                                        </p:tav>
                                      </p:tavLst>
                                    </p:anim>
                                    <p:anim calcmode="lin" valueType="num">
                                      <p:cBhvr>
                                        <p:cTn id="16" dur="2000" fill="hold"/>
                                        <p:tgtEl>
                                          <p:spTgt spid="21"/>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wipe(down)">
                                      <p:cBhvr>
                                        <p:cTn id="21" dur="580">
                                          <p:stCondLst>
                                            <p:cond delay="0"/>
                                          </p:stCondLst>
                                        </p:cTn>
                                        <p:tgtEl>
                                          <p:spTgt spid="27"/>
                                        </p:tgtEl>
                                      </p:cBhvr>
                                    </p:animEffect>
                                    <p:anim calcmode="lin" valueType="num">
                                      <p:cBhvr>
                                        <p:cTn id="22"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27" dur="26">
                                          <p:stCondLst>
                                            <p:cond delay="650"/>
                                          </p:stCondLst>
                                        </p:cTn>
                                        <p:tgtEl>
                                          <p:spTgt spid="27"/>
                                        </p:tgtEl>
                                      </p:cBhvr>
                                      <p:to x="100000" y="60000"/>
                                    </p:animScale>
                                    <p:animScale>
                                      <p:cBhvr>
                                        <p:cTn id="28" dur="166" decel="50000">
                                          <p:stCondLst>
                                            <p:cond delay="676"/>
                                          </p:stCondLst>
                                        </p:cTn>
                                        <p:tgtEl>
                                          <p:spTgt spid="27"/>
                                        </p:tgtEl>
                                      </p:cBhvr>
                                      <p:to x="100000" y="100000"/>
                                    </p:animScale>
                                    <p:animScale>
                                      <p:cBhvr>
                                        <p:cTn id="29" dur="26">
                                          <p:stCondLst>
                                            <p:cond delay="1312"/>
                                          </p:stCondLst>
                                        </p:cTn>
                                        <p:tgtEl>
                                          <p:spTgt spid="27"/>
                                        </p:tgtEl>
                                      </p:cBhvr>
                                      <p:to x="100000" y="80000"/>
                                    </p:animScale>
                                    <p:animScale>
                                      <p:cBhvr>
                                        <p:cTn id="30" dur="166" decel="50000">
                                          <p:stCondLst>
                                            <p:cond delay="1338"/>
                                          </p:stCondLst>
                                        </p:cTn>
                                        <p:tgtEl>
                                          <p:spTgt spid="27"/>
                                        </p:tgtEl>
                                      </p:cBhvr>
                                      <p:to x="100000" y="100000"/>
                                    </p:animScale>
                                    <p:animScale>
                                      <p:cBhvr>
                                        <p:cTn id="31" dur="26">
                                          <p:stCondLst>
                                            <p:cond delay="1642"/>
                                          </p:stCondLst>
                                        </p:cTn>
                                        <p:tgtEl>
                                          <p:spTgt spid="27"/>
                                        </p:tgtEl>
                                      </p:cBhvr>
                                      <p:to x="100000" y="90000"/>
                                    </p:animScale>
                                    <p:animScale>
                                      <p:cBhvr>
                                        <p:cTn id="32" dur="166" decel="50000">
                                          <p:stCondLst>
                                            <p:cond delay="1668"/>
                                          </p:stCondLst>
                                        </p:cTn>
                                        <p:tgtEl>
                                          <p:spTgt spid="27"/>
                                        </p:tgtEl>
                                      </p:cBhvr>
                                      <p:to x="100000" y="100000"/>
                                    </p:animScale>
                                    <p:animScale>
                                      <p:cBhvr>
                                        <p:cTn id="33" dur="26">
                                          <p:stCondLst>
                                            <p:cond delay="1808"/>
                                          </p:stCondLst>
                                        </p:cTn>
                                        <p:tgtEl>
                                          <p:spTgt spid="27"/>
                                        </p:tgtEl>
                                      </p:cBhvr>
                                      <p:to x="100000" y="95000"/>
                                    </p:animScale>
                                    <p:animScale>
                                      <p:cBhvr>
                                        <p:cTn id="34" dur="166" decel="50000">
                                          <p:stCondLst>
                                            <p:cond delay="1834"/>
                                          </p:stCondLst>
                                        </p:cTn>
                                        <p:tgtEl>
                                          <p:spTgt spid="27"/>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1000" fill="hold"/>
                                        <p:tgtEl>
                                          <p:spTgt spid="15"/>
                                        </p:tgtEl>
                                        <p:attrNameLst>
                                          <p:attrName>ppt_w</p:attrName>
                                        </p:attrNameLst>
                                      </p:cBhvr>
                                      <p:tavLst>
                                        <p:tav tm="0">
                                          <p:val>
                                            <p:fltVal val="0"/>
                                          </p:val>
                                        </p:tav>
                                        <p:tav tm="100000">
                                          <p:val>
                                            <p:strVal val="#ppt_w"/>
                                          </p:val>
                                        </p:tav>
                                      </p:tavLst>
                                    </p:anim>
                                    <p:anim calcmode="lin" valueType="num">
                                      <p:cBhvr>
                                        <p:cTn id="40" dur="1000" fill="hold"/>
                                        <p:tgtEl>
                                          <p:spTgt spid="15"/>
                                        </p:tgtEl>
                                        <p:attrNameLst>
                                          <p:attrName>ppt_h</p:attrName>
                                        </p:attrNameLst>
                                      </p:cBhvr>
                                      <p:tavLst>
                                        <p:tav tm="0">
                                          <p:val>
                                            <p:fltVal val="0"/>
                                          </p:val>
                                        </p:tav>
                                        <p:tav tm="100000">
                                          <p:val>
                                            <p:strVal val="#ppt_h"/>
                                          </p:val>
                                        </p:tav>
                                      </p:tavLst>
                                    </p:anim>
                                    <p:anim calcmode="lin" valueType="num">
                                      <p:cBhvr>
                                        <p:cTn id="41" dur="1000" fill="hold"/>
                                        <p:tgtEl>
                                          <p:spTgt spid="15"/>
                                        </p:tgtEl>
                                        <p:attrNameLst>
                                          <p:attrName>style.rotation</p:attrName>
                                        </p:attrNameLst>
                                      </p:cBhvr>
                                      <p:tavLst>
                                        <p:tav tm="0">
                                          <p:val>
                                            <p:fltVal val="90"/>
                                          </p:val>
                                        </p:tav>
                                        <p:tav tm="100000">
                                          <p:val>
                                            <p:fltVal val="0"/>
                                          </p:val>
                                        </p:tav>
                                      </p:tavLst>
                                    </p:anim>
                                    <p:animEffect transition="in" filter="fade">
                                      <p:cBhvr>
                                        <p:cTn id="4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3">
                <a:lumMod val="73000"/>
                <a:lumOff val="27000"/>
              </a:schemeClr>
            </a:gs>
            <a:gs pos="21001">
              <a:srgbClr val="0819FB"/>
            </a:gs>
            <a:gs pos="35001">
              <a:srgbClr val="1A8D48"/>
            </a:gs>
            <a:gs pos="52000">
              <a:srgbClr val="FFFF00"/>
            </a:gs>
            <a:gs pos="73000">
              <a:srgbClr val="EE3F17"/>
            </a:gs>
            <a:gs pos="88000">
              <a:srgbClr val="E81766"/>
            </a:gs>
            <a:gs pos="100000">
              <a:srgbClr val="A603AB"/>
            </a:gs>
          </a:gsLst>
          <a:lin ang="54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91264" cy="4928592"/>
          </a:xfrm>
        </p:spPr>
        <p:txBody>
          <a:bodyPr/>
          <a:lstStyle/>
          <a:p>
            <a:endParaRPr lang="en-GB" sz="9600"/>
          </a:p>
        </p:txBody>
      </p:sp>
      <p:sp>
        <p:nvSpPr>
          <p:cNvPr id="4" name="Title 1"/>
          <p:cNvSpPr txBox="1">
            <a:spLocks/>
          </p:cNvSpPr>
          <p:nvPr/>
        </p:nvSpPr>
        <p:spPr bwMode="auto">
          <a:xfrm>
            <a:off x="251520" y="214290"/>
            <a:ext cx="8643966" cy="11984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ea typeface="+mj-ea"/>
                <a:cs typeface="+mj-cs"/>
              </a:defRPr>
            </a:lvl1pPr>
            <a:lvl2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2pPr>
            <a:lvl3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3pPr>
            <a:lvl4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4pPr>
            <a:lvl5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5pPr>
            <a:lvl6pPr marL="4572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6pPr>
            <a:lvl7pPr marL="9144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7pPr>
            <a:lvl8pPr marL="13716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8pPr>
            <a:lvl9pPr marL="18288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9pPr>
          </a:lstStyle>
          <a:p>
            <a:endParaRPr lang="en-GB" sz="13800" b="1" dirty="0" smtClean="0">
              <a:solidFill>
                <a:srgbClr val="FF0000"/>
              </a:solidFill>
              <a:latin typeface="Arial Black" pitchFamily="34" charset="0"/>
            </a:endParaRPr>
          </a:p>
          <a:p>
            <a:endParaRPr lang="en-GB" sz="13800" b="1" dirty="0">
              <a:solidFill>
                <a:srgbClr val="FF0000"/>
              </a:solidFill>
              <a:latin typeface="Arial Black" pitchFamily="34" charset="0"/>
            </a:endParaRPr>
          </a:p>
          <a:p>
            <a:endParaRPr lang="en-GB" sz="2400" b="1" dirty="0">
              <a:solidFill>
                <a:srgbClr val="FF0000"/>
              </a:solidFill>
              <a:latin typeface="Arial Black" pitchFamily="34" charset="0"/>
            </a:endParaRPr>
          </a:p>
          <a:p>
            <a:endParaRPr lang="en-GB" sz="2400" b="1" dirty="0" smtClean="0">
              <a:solidFill>
                <a:srgbClr val="FF0000"/>
              </a:solidFill>
              <a:latin typeface="Arial Black" pitchFamily="34" charset="0"/>
            </a:endParaRPr>
          </a:p>
          <a:p>
            <a:endParaRPr lang="en-GB" sz="2400" b="1" dirty="0">
              <a:solidFill>
                <a:srgbClr val="FF0000"/>
              </a:solidFill>
              <a:latin typeface="Arial Black" pitchFamily="34" charset="0"/>
            </a:endParaRPr>
          </a:p>
          <a:p>
            <a:r>
              <a:rPr lang="en-GB" sz="13800" b="1" dirty="0" smtClean="0">
                <a:solidFill>
                  <a:srgbClr val="FF0000"/>
                </a:solidFill>
                <a:latin typeface="Arial Black" pitchFamily="34" charset="0"/>
              </a:rPr>
              <a:t>T</a:t>
            </a:r>
            <a:r>
              <a:rPr lang="en-GB" sz="13800" b="1" dirty="0" smtClean="0">
                <a:solidFill>
                  <a:srgbClr val="FFFF00"/>
                </a:solidFill>
                <a:latin typeface="Kristen ITC" pitchFamily="66" charset="0"/>
              </a:rPr>
              <a:t>a</a:t>
            </a:r>
            <a:r>
              <a:rPr lang="en-GB" sz="13800" b="1" dirty="0" smtClean="0">
                <a:solidFill>
                  <a:prstClr val="white"/>
                </a:solidFill>
                <a:latin typeface="Wide Latin" pitchFamily="18" charset="0"/>
              </a:rPr>
              <a:t>r</a:t>
            </a:r>
            <a:r>
              <a:rPr lang="en-GB" sz="13800" b="1" dirty="0" smtClean="0">
                <a:solidFill>
                  <a:srgbClr val="00B0F0"/>
                </a:solidFill>
                <a:latin typeface="Gungsuh" pitchFamily="18" charset="-127"/>
                <a:ea typeface="Gungsuh" pitchFamily="18" charset="-127"/>
              </a:rPr>
              <a:t>g</a:t>
            </a:r>
            <a:r>
              <a:rPr lang="en-GB" sz="13800" b="1" dirty="0" smtClean="0">
                <a:solidFill>
                  <a:srgbClr val="00FFFF"/>
                </a:solidFill>
                <a:latin typeface="Juice ITC" pitchFamily="82" charset="0"/>
              </a:rPr>
              <a:t>e</a:t>
            </a:r>
            <a:r>
              <a:rPr lang="en-GB" sz="13800" b="1" dirty="0" smtClean="0">
                <a:solidFill>
                  <a:srgbClr val="FF6600"/>
                </a:solidFill>
                <a:latin typeface="Lucida Handwriting" pitchFamily="66" charset="0"/>
              </a:rPr>
              <a:t>t</a:t>
            </a:r>
            <a:r>
              <a:rPr lang="en-GB" sz="13800" b="1" dirty="0" smtClean="0">
                <a:latin typeface="Kristen ITC" pitchFamily="66" charset="0"/>
              </a:rPr>
              <a:t>  </a:t>
            </a:r>
            <a:r>
              <a:rPr lang="en-GB" sz="13800" b="1" dirty="0" smtClean="0">
                <a:solidFill>
                  <a:srgbClr val="00FF00"/>
                </a:solidFill>
                <a:latin typeface="Goudy Stout" pitchFamily="18" charset="0"/>
              </a:rPr>
              <a:t>B</a:t>
            </a:r>
            <a:r>
              <a:rPr lang="en-GB" sz="13800" b="1" dirty="0" smtClean="0">
                <a:solidFill>
                  <a:srgbClr val="0033CC"/>
                </a:solidFill>
                <a:latin typeface="IrisUPC" pitchFamily="34" charset="-34"/>
                <a:cs typeface="IrisUPC" pitchFamily="34" charset="-34"/>
              </a:rPr>
              <a:t>o</a:t>
            </a:r>
            <a:r>
              <a:rPr lang="en-GB" sz="13800" b="1" dirty="0" smtClean="0">
                <a:solidFill>
                  <a:srgbClr val="FFFF00"/>
                </a:solidFill>
                <a:latin typeface="Kristen ITC" pitchFamily="66" charset="0"/>
              </a:rPr>
              <a:t>a</a:t>
            </a:r>
            <a:r>
              <a:rPr lang="en-GB" sz="13800" b="1" dirty="0" smtClean="0">
                <a:solidFill>
                  <a:prstClr val="white"/>
                </a:solidFill>
                <a:latin typeface="Wide Latin" pitchFamily="18" charset="0"/>
              </a:rPr>
              <a:t>r</a:t>
            </a:r>
            <a:r>
              <a:rPr lang="en-GB" sz="13800" b="1" dirty="0" smtClean="0">
                <a:solidFill>
                  <a:srgbClr val="FF66CC"/>
                </a:solidFill>
                <a:latin typeface="Jokerman" pitchFamily="82" charset="0"/>
              </a:rPr>
              <a:t>d</a:t>
            </a:r>
            <a:r>
              <a:rPr lang="en-GB" sz="13800" b="1" dirty="0" smtClean="0">
                <a:solidFill>
                  <a:srgbClr val="00FF99"/>
                </a:solidFill>
                <a:latin typeface="Juice ITC" pitchFamily="82" charset="0"/>
              </a:rPr>
              <a:t>s</a:t>
            </a:r>
            <a:endParaRPr lang="en-GB" sz="13800" b="1" dirty="0">
              <a:solidFill>
                <a:srgbClr val="00FF99"/>
              </a:solidFill>
              <a:latin typeface="Kristen ITC" pitchFamily="66" charset="0"/>
            </a:endParaRPr>
          </a:p>
        </p:txBody>
      </p:sp>
      <p:sp>
        <p:nvSpPr>
          <p:cNvPr id="5" name="Rounded Rectangle 4"/>
          <p:cNvSpPr/>
          <p:nvPr/>
        </p:nvSpPr>
        <p:spPr bwMode="auto">
          <a:xfrm>
            <a:off x="1403648" y="5661248"/>
            <a:ext cx="6912768" cy="936104"/>
          </a:xfrm>
          <a:prstGeom prst="round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000" b="1" dirty="0" smtClean="0">
                <a:solidFill>
                  <a:srgbClr val="424456"/>
                </a:solidFill>
                <a:latin typeface="Segoe Print" pitchFamily="2" charset="0"/>
              </a:rPr>
              <a:t>Reading Multiples of 10</a:t>
            </a:r>
          </a:p>
        </p:txBody>
      </p:sp>
    </p:spTree>
    <p:extLst>
      <p:ext uri="{BB962C8B-B14F-4D97-AF65-F5344CB8AC3E}">
        <p14:creationId xmlns:p14="http://schemas.microsoft.com/office/powerpoint/2010/main" val="355675783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61996907"/>
              </p:ext>
            </p:extLst>
          </p:nvPr>
        </p:nvGraphicFramePr>
        <p:xfrm>
          <a:off x="611560" y="1124744"/>
          <a:ext cx="8136904" cy="5400600"/>
        </p:xfrm>
        <a:graphic>
          <a:graphicData uri="http://schemas.openxmlformats.org/drawingml/2006/table">
            <a:tbl>
              <a:tblPr firstRow="1" bandRow="1">
                <a:tableStyleId>{5C22544A-7EE6-4342-B048-85BDC9FD1C3A}</a:tableStyleId>
              </a:tblPr>
              <a:tblGrid>
                <a:gridCol w="2034226"/>
                <a:gridCol w="2034226"/>
                <a:gridCol w="2034226"/>
                <a:gridCol w="2034226"/>
              </a:tblGrid>
              <a:tr h="1800200">
                <a:tc>
                  <a:txBody>
                    <a:bodyPr/>
                    <a:lstStyle/>
                    <a:p>
                      <a:endParaRPr lang="en-GB" dirty="0"/>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solidFill>
                      <a:schemeClr val="tx1"/>
                    </a:solidFill>
                  </a:tcPr>
                </a:tc>
                <a:tc>
                  <a:txBody>
                    <a:bodyPr/>
                    <a:lstStyle/>
                    <a:p>
                      <a:endParaRPr lang="en-GB" dirty="0"/>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solidFill>
                      <a:schemeClr val="tx1"/>
                    </a:solidFill>
                  </a:tcPr>
                </a:tc>
                <a:tc>
                  <a:txBody>
                    <a:bodyPr/>
                    <a:lstStyle/>
                    <a:p>
                      <a:endParaRPr lang="en-GB" dirty="0"/>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solidFill>
                      <a:schemeClr val="tx1"/>
                    </a:solidFill>
                  </a:tcPr>
                </a:tc>
                <a:tc>
                  <a:txBody>
                    <a:bodyPr/>
                    <a:lstStyle/>
                    <a:p>
                      <a:endParaRPr lang="en-GB" dirty="0"/>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solidFill>
                      <a:schemeClr val="tx1"/>
                    </a:solidFill>
                  </a:tcPr>
                </a:tc>
              </a:tr>
              <a:tr h="1800200">
                <a:tc>
                  <a:txBody>
                    <a:bodyPr/>
                    <a:lstStyle/>
                    <a:p>
                      <a:endParaRPr lang="en-GB"/>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solidFill>
                      <a:schemeClr val="tx1"/>
                    </a:solidFill>
                  </a:tcPr>
                </a:tc>
                <a:tc>
                  <a:txBody>
                    <a:bodyPr/>
                    <a:lstStyle/>
                    <a:p>
                      <a:endParaRPr lang="en-GB" dirty="0"/>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solidFill>
                      <a:schemeClr val="tx1"/>
                    </a:solidFill>
                  </a:tcPr>
                </a:tc>
                <a:tc>
                  <a:txBody>
                    <a:bodyPr/>
                    <a:lstStyle/>
                    <a:p>
                      <a:endParaRPr lang="en-GB" dirty="0"/>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solidFill>
                      <a:schemeClr val="tx1"/>
                    </a:solidFill>
                  </a:tcPr>
                </a:tc>
                <a:tc>
                  <a:txBody>
                    <a:bodyPr/>
                    <a:lstStyle/>
                    <a:p>
                      <a:endParaRPr lang="en-GB" dirty="0"/>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solidFill>
                      <a:schemeClr val="tx1"/>
                    </a:solidFill>
                  </a:tcPr>
                </a:tc>
              </a:tr>
              <a:tr h="1800200">
                <a:tc>
                  <a:txBody>
                    <a:bodyPr/>
                    <a:lstStyle/>
                    <a:p>
                      <a:endParaRPr lang="en-GB"/>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solidFill>
                      <a:schemeClr val="tx1"/>
                    </a:solidFill>
                  </a:tcPr>
                </a:tc>
                <a:tc>
                  <a:txBody>
                    <a:bodyPr/>
                    <a:lstStyle/>
                    <a:p>
                      <a:endParaRPr lang="en-GB" dirty="0"/>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solidFill>
                      <a:schemeClr val="tx1"/>
                    </a:solidFill>
                  </a:tcPr>
                </a:tc>
                <a:tc>
                  <a:txBody>
                    <a:bodyPr/>
                    <a:lstStyle/>
                    <a:p>
                      <a:endParaRPr lang="en-GB"/>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solidFill>
                      <a:schemeClr val="tx1"/>
                    </a:solidFill>
                  </a:tcPr>
                </a:tc>
                <a:tc>
                  <a:txBody>
                    <a:bodyPr/>
                    <a:lstStyle/>
                    <a:p>
                      <a:endParaRPr lang="en-GB" dirty="0"/>
                    </a:p>
                  </a:txBody>
                  <a:tcP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solidFill>
                      <a:schemeClr val="tx1"/>
                    </a:solidFill>
                  </a:tcPr>
                </a:tc>
              </a:tr>
            </a:tbl>
          </a:graphicData>
        </a:graphic>
      </p:graphicFrame>
      <p:sp>
        <p:nvSpPr>
          <p:cNvPr id="5" name="Rounded Rectangle 4"/>
          <p:cNvSpPr/>
          <p:nvPr/>
        </p:nvSpPr>
        <p:spPr bwMode="auto">
          <a:xfrm>
            <a:off x="2771800" y="3068960"/>
            <a:ext cx="1800200" cy="1512168"/>
          </a:xfrm>
          <a:prstGeom prst="roundRect">
            <a:avLst/>
          </a:prstGeom>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prstClr val="white"/>
                </a:solidFill>
                <a:latin typeface="Arial Black" pitchFamily="34" charset="0"/>
              </a:rPr>
              <a:t>10</a:t>
            </a:r>
          </a:p>
        </p:txBody>
      </p:sp>
      <p:sp>
        <p:nvSpPr>
          <p:cNvPr id="6" name="Rounded Rectangle 5"/>
          <p:cNvSpPr/>
          <p:nvPr/>
        </p:nvSpPr>
        <p:spPr bwMode="auto">
          <a:xfrm>
            <a:off x="4805911" y="4869160"/>
            <a:ext cx="1800200" cy="1512168"/>
          </a:xfrm>
          <a:prstGeom prst="roundRect">
            <a:avLst/>
          </a:prstGeom>
          <a:ln>
            <a:headEnd type="none" w="med" len="med"/>
            <a:tailEnd type="none" w="med" len="me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prstClr val="white"/>
                </a:solidFill>
                <a:latin typeface="Arial Black" pitchFamily="34" charset="0"/>
              </a:rPr>
              <a:t>50</a:t>
            </a:r>
          </a:p>
        </p:txBody>
      </p:sp>
      <p:sp>
        <p:nvSpPr>
          <p:cNvPr id="7" name="Rounded Rectangle 6"/>
          <p:cNvSpPr/>
          <p:nvPr/>
        </p:nvSpPr>
        <p:spPr bwMode="auto">
          <a:xfrm>
            <a:off x="4788024" y="1268760"/>
            <a:ext cx="1800200" cy="1512168"/>
          </a:xfrm>
          <a:prstGeom prst="roundRect">
            <a:avLst/>
          </a:prstGeom>
          <a:solidFill>
            <a:srgbClr val="66FFFF"/>
          </a:solidFill>
          <a:ln>
            <a:headEnd type="none" w="med" len="med"/>
            <a:tailEnd type="none" w="med" len="med"/>
          </a:ln>
          <a:effectLst>
            <a:outerShdw blurRad="40000" dist="23000" dir="5400000" rotWithShape="0">
              <a:srgbClr val="000000">
                <a:alpha val="35000"/>
              </a:srgbClr>
            </a:outerShdw>
            <a:softEdge rad="63500"/>
          </a:effectLst>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90</a:t>
            </a:r>
          </a:p>
        </p:txBody>
      </p:sp>
      <p:sp>
        <p:nvSpPr>
          <p:cNvPr id="8" name="Rounded Rectangle 7"/>
          <p:cNvSpPr/>
          <p:nvPr/>
        </p:nvSpPr>
        <p:spPr bwMode="auto">
          <a:xfrm>
            <a:off x="755576" y="3068960"/>
            <a:ext cx="1800200" cy="1512168"/>
          </a:xfrm>
          <a:prstGeom prst="roundRect">
            <a:avLst/>
          </a:prstGeom>
          <a:solidFill>
            <a:srgbClr val="FF6600"/>
          </a:solidFill>
          <a:ln>
            <a:headEnd type="none" w="med" len="med"/>
            <a:tailEnd type="none" w="med" len="med"/>
          </a:ln>
          <a:effectLst>
            <a:outerShdw blurRad="40000" dist="23000" dir="5400000" rotWithShape="0">
              <a:srgbClr val="000000">
                <a:alpha val="35000"/>
              </a:srgbClr>
            </a:outerShdw>
            <a:softEdge rad="63500"/>
          </a:effectLst>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prstClr val="white"/>
                </a:solidFill>
                <a:latin typeface="Arial Black" pitchFamily="34" charset="0"/>
              </a:rPr>
              <a:t>60</a:t>
            </a:r>
          </a:p>
        </p:txBody>
      </p:sp>
      <p:sp>
        <p:nvSpPr>
          <p:cNvPr id="9" name="Rounded Rectangle 8"/>
          <p:cNvSpPr/>
          <p:nvPr/>
        </p:nvSpPr>
        <p:spPr bwMode="auto">
          <a:xfrm>
            <a:off x="6804248" y="3051324"/>
            <a:ext cx="1800200" cy="1512168"/>
          </a:xfrm>
          <a:prstGeom prst="roundRect">
            <a:avLst/>
          </a:prstGeom>
          <a:solidFill>
            <a:srgbClr val="00FF99"/>
          </a:solidFill>
          <a:ln>
            <a:headEnd type="none" w="med" len="med"/>
            <a:tailEnd type="none" w="med" len="med"/>
          </a:ln>
          <a:effectLst>
            <a:outerShdw blurRad="40000" dist="23000" dir="5400000" rotWithShape="0">
              <a:srgbClr val="000000">
                <a:alpha val="35000"/>
              </a:srgbClr>
            </a:outerShdw>
            <a:softEdge rad="63500"/>
          </a:effectLst>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100</a:t>
            </a:r>
          </a:p>
        </p:txBody>
      </p:sp>
      <p:sp>
        <p:nvSpPr>
          <p:cNvPr id="10" name="Rounded Rectangle 9"/>
          <p:cNvSpPr/>
          <p:nvPr/>
        </p:nvSpPr>
        <p:spPr bwMode="auto">
          <a:xfrm>
            <a:off x="731788" y="4869160"/>
            <a:ext cx="1800200" cy="1512168"/>
          </a:xfrm>
          <a:prstGeom prst="roundRect">
            <a:avLst/>
          </a:prstGeom>
          <a:solidFill>
            <a:srgbClr val="FFFF00"/>
          </a:solidFill>
          <a:ln>
            <a:headEnd type="none" w="med" len="med"/>
            <a:tailEnd type="none" w="med" len="med"/>
          </a:ln>
          <a:effectLst>
            <a:outerShdw blurRad="40000" dist="23000" dir="5400000" rotWithShape="0">
              <a:srgbClr val="000000">
                <a:alpha val="35000"/>
              </a:srgbClr>
            </a:outerShdw>
            <a:softEdge rad="63500"/>
          </a:effectLst>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40</a:t>
            </a:r>
          </a:p>
        </p:txBody>
      </p:sp>
      <p:sp>
        <p:nvSpPr>
          <p:cNvPr id="11" name="Rounded Rectangle 10"/>
          <p:cNvSpPr/>
          <p:nvPr/>
        </p:nvSpPr>
        <p:spPr bwMode="auto">
          <a:xfrm>
            <a:off x="2739876" y="1268760"/>
            <a:ext cx="1800200" cy="1512168"/>
          </a:xfrm>
          <a:prstGeom prst="roundRect">
            <a:avLst/>
          </a:prstGeom>
          <a:solidFill>
            <a:srgbClr val="00B0F0"/>
          </a:solidFill>
          <a:ln>
            <a:headEnd type="none" w="med" len="med"/>
            <a:tailEnd type="none" w="med" len="med"/>
          </a:ln>
          <a:effectLst>
            <a:outerShdw blurRad="40000" dist="23000" dir="5400000" rotWithShape="0">
              <a:srgbClr val="000000">
                <a:alpha val="35000"/>
              </a:srgbClr>
            </a:outerShdw>
            <a:softEdge rad="63500"/>
          </a:effectLst>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prstClr val="white"/>
                </a:solidFill>
                <a:latin typeface="Arial Black" pitchFamily="34" charset="0"/>
              </a:rPr>
              <a:t>30</a:t>
            </a:r>
          </a:p>
        </p:txBody>
      </p:sp>
      <p:sp>
        <p:nvSpPr>
          <p:cNvPr id="12" name="Rounded Rectangle 11"/>
          <p:cNvSpPr/>
          <p:nvPr/>
        </p:nvSpPr>
        <p:spPr bwMode="auto">
          <a:xfrm>
            <a:off x="6813999" y="4869160"/>
            <a:ext cx="1800200" cy="1512168"/>
          </a:xfrm>
          <a:prstGeom prst="roundRect">
            <a:avLst/>
          </a:prstGeom>
          <a:solidFill>
            <a:srgbClr val="FF00FF"/>
          </a:solidFill>
          <a:ln>
            <a:headEnd type="none" w="med" len="med"/>
            <a:tailEnd type="none" w="med" len="med"/>
          </a:ln>
          <a:effectLst>
            <a:outerShdw blurRad="40000" dist="23000" dir="5400000" rotWithShape="0">
              <a:srgbClr val="000000">
                <a:alpha val="35000"/>
              </a:srgbClr>
            </a:outerShdw>
            <a:softEdge rad="63500"/>
          </a:effectLst>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70</a:t>
            </a:r>
          </a:p>
        </p:txBody>
      </p:sp>
      <p:sp>
        <p:nvSpPr>
          <p:cNvPr id="13" name="Rounded Rectangle 12"/>
          <p:cNvSpPr/>
          <p:nvPr/>
        </p:nvSpPr>
        <p:spPr bwMode="auto">
          <a:xfrm>
            <a:off x="6813999" y="1268760"/>
            <a:ext cx="1800200" cy="1512168"/>
          </a:xfrm>
          <a:prstGeom prst="roundRect">
            <a:avLst/>
          </a:prstGeom>
          <a:solidFill>
            <a:srgbClr val="FF9900"/>
          </a:solidFill>
          <a:ln>
            <a:headEnd type="none" w="med" len="med"/>
            <a:tailEnd type="none" w="med" len="med"/>
          </a:ln>
          <a:effectLst>
            <a:outerShdw blurRad="40000" dist="23000" dir="5400000" rotWithShape="0">
              <a:srgbClr val="000000">
                <a:alpha val="35000"/>
              </a:srgbClr>
            </a:outerShdw>
            <a:softEdge rad="63500"/>
          </a:effectLst>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120</a:t>
            </a:r>
          </a:p>
        </p:txBody>
      </p:sp>
      <p:sp>
        <p:nvSpPr>
          <p:cNvPr id="14" name="Rounded Rectangle 13"/>
          <p:cNvSpPr/>
          <p:nvPr/>
        </p:nvSpPr>
        <p:spPr bwMode="auto">
          <a:xfrm>
            <a:off x="755576" y="1268760"/>
            <a:ext cx="1800200" cy="1512168"/>
          </a:xfrm>
          <a:prstGeom prst="roundRect">
            <a:avLst/>
          </a:prstGeom>
          <a:solidFill>
            <a:srgbClr val="00CC66"/>
          </a:solidFill>
          <a:ln>
            <a:headEnd type="none" w="med" len="med"/>
            <a:tailEnd type="none" w="med" len="med"/>
          </a:ln>
          <a:effectLst>
            <a:outerShdw blurRad="40000" dist="23000" dir="5400000" rotWithShape="0">
              <a:srgbClr val="000000">
                <a:alpha val="35000"/>
              </a:srgbClr>
            </a:outerShdw>
            <a:softEdge rad="63500"/>
          </a:effectLst>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prstClr val="white"/>
                </a:solidFill>
                <a:latin typeface="Arial Black" pitchFamily="34" charset="0"/>
              </a:rPr>
              <a:t>80</a:t>
            </a:r>
          </a:p>
        </p:txBody>
      </p:sp>
      <p:sp>
        <p:nvSpPr>
          <p:cNvPr id="15" name="Rounded Rectangle 14"/>
          <p:cNvSpPr/>
          <p:nvPr/>
        </p:nvSpPr>
        <p:spPr bwMode="auto">
          <a:xfrm>
            <a:off x="4788024" y="3068960"/>
            <a:ext cx="1800200" cy="1512168"/>
          </a:xfrm>
          <a:prstGeom prst="roundRect">
            <a:avLst/>
          </a:prstGeom>
          <a:solidFill>
            <a:srgbClr val="0000FF"/>
          </a:solidFill>
          <a:ln>
            <a:headEnd type="none" w="med" len="med"/>
            <a:tailEnd type="none" w="med" len="med"/>
          </a:ln>
          <a:effectLst>
            <a:outerShdw blurRad="40000" dist="23000" dir="5400000" rotWithShape="0">
              <a:srgbClr val="000000">
                <a:alpha val="35000"/>
              </a:srgbClr>
            </a:outerShdw>
            <a:softEdge rad="63500"/>
          </a:effectLst>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prstClr val="white"/>
                </a:solidFill>
                <a:latin typeface="Arial Black" pitchFamily="34" charset="0"/>
              </a:rPr>
              <a:t>20</a:t>
            </a:r>
          </a:p>
        </p:txBody>
      </p:sp>
      <p:sp>
        <p:nvSpPr>
          <p:cNvPr id="16" name="Rounded Rectangle 15"/>
          <p:cNvSpPr/>
          <p:nvPr/>
        </p:nvSpPr>
        <p:spPr bwMode="auto">
          <a:xfrm>
            <a:off x="2739876" y="4869160"/>
            <a:ext cx="1800200" cy="1512168"/>
          </a:xfrm>
          <a:prstGeom prst="roundRect">
            <a:avLst/>
          </a:prstGeom>
          <a:solidFill>
            <a:srgbClr val="CCFF33"/>
          </a:solidFill>
          <a:ln>
            <a:headEnd type="none" w="med" len="med"/>
            <a:tailEnd type="none" w="med" len="med"/>
          </a:ln>
          <a:effectLst>
            <a:outerShdw blurRad="40000" dist="23000" dir="5400000" rotWithShape="0">
              <a:srgbClr val="000000">
                <a:alpha val="35000"/>
              </a:srgbClr>
            </a:outerShdw>
            <a:softEdge rad="63500"/>
          </a:effectLst>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5400" dirty="0" smtClean="0">
                <a:solidFill>
                  <a:srgbClr val="424456"/>
                </a:solidFill>
                <a:latin typeface="Arial Black" pitchFamily="34" charset="0"/>
              </a:rPr>
              <a:t>110</a:t>
            </a:r>
          </a:p>
        </p:txBody>
      </p:sp>
      <p:pic>
        <p:nvPicPr>
          <p:cNvPr id="17"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42495" y="16829"/>
            <a:ext cx="743408" cy="105100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318" y="84855"/>
            <a:ext cx="1386515" cy="980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1674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
                                        <p:tgtEl>
                                          <p:spTgt spid="5"/>
                                        </p:tgtEl>
                                      </p:cBhvr>
                                    </p:animEffect>
                                    <p:anim calcmode="lin" valueType="num">
                                      <p:cBhvr>
                                        <p:cTn id="13" dur="400" fill="hold"/>
                                        <p:tgtEl>
                                          <p:spTgt spid="5"/>
                                        </p:tgtEl>
                                        <p:attrNameLst>
                                          <p:attrName>ppt_x</p:attrName>
                                        </p:attrNameLst>
                                      </p:cBhvr>
                                      <p:tavLst>
                                        <p:tav tm="0">
                                          <p:val>
                                            <p:strVal val="#ppt_x"/>
                                          </p:val>
                                        </p:tav>
                                        <p:tav tm="100000">
                                          <p:val>
                                            <p:strVal val="#ppt_x"/>
                                          </p:val>
                                        </p:tav>
                                      </p:tavLst>
                                    </p:anim>
                                    <p:anim calcmode="lin" valueType="num">
                                      <p:cBhvr>
                                        <p:cTn id="14" dur="400" fill="hold"/>
                                        <p:tgtEl>
                                          <p:spTgt spid="5"/>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heel(1)">
                                      <p:cBhvr>
                                        <p:cTn id="28" dur="20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transition="in" filter="fade">
                                      <p:cBhvr>
                                        <p:cTn id="35" dur="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35" presetClass="entr" presetSubtype="0"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2000"/>
                                        <p:tgtEl>
                                          <p:spTgt spid="14"/>
                                        </p:tgtEl>
                                      </p:cBhvr>
                                    </p:animEffect>
                                    <p:anim calcmode="lin" valueType="num">
                                      <p:cBhvr>
                                        <p:cTn id="46" dur="2000" fill="hold"/>
                                        <p:tgtEl>
                                          <p:spTgt spid="14"/>
                                        </p:tgtEl>
                                        <p:attrNameLst>
                                          <p:attrName>style.rotation</p:attrName>
                                        </p:attrNameLst>
                                      </p:cBhvr>
                                      <p:tavLst>
                                        <p:tav tm="0">
                                          <p:val>
                                            <p:fltVal val="720"/>
                                          </p:val>
                                        </p:tav>
                                        <p:tav tm="100000">
                                          <p:val>
                                            <p:fltVal val="0"/>
                                          </p:val>
                                        </p:tav>
                                      </p:tavLst>
                                    </p:anim>
                                    <p:anim calcmode="lin" valueType="num">
                                      <p:cBhvr>
                                        <p:cTn id="47" dur="2000" fill="hold"/>
                                        <p:tgtEl>
                                          <p:spTgt spid="14"/>
                                        </p:tgtEl>
                                        <p:attrNameLst>
                                          <p:attrName>ppt_h</p:attrName>
                                        </p:attrNameLst>
                                      </p:cBhvr>
                                      <p:tavLst>
                                        <p:tav tm="0">
                                          <p:val>
                                            <p:fltVal val="0"/>
                                          </p:val>
                                        </p:tav>
                                        <p:tav tm="100000">
                                          <p:val>
                                            <p:strVal val="#ppt_h"/>
                                          </p:val>
                                        </p:tav>
                                      </p:tavLst>
                                    </p:anim>
                                    <p:anim calcmode="lin" valueType="num">
                                      <p:cBhvr>
                                        <p:cTn id="48" dur="2000" fill="hold"/>
                                        <p:tgtEl>
                                          <p:spTgt spid="14"/>
                                        </p:tgtEl>
                                        <p:attrNameLst>
                                          <p:attrName>ppt_w</p:attrName>
                                        </p:attrNameLst>
                                      </p:cBhvr>
                                      <p:tavLst>
                                        <p:tav tm="0">
                                          <p:val>
                                            <p:fltVal val="0"/>
                                          </p:val>
                                        </p:tav>
                                        <p:tav tm="100000">
                                          <p:val>
                                            <p:strVal val="#ppt_w"/>
                                          </p:val>
                                        </p:tav>
                                      </p:tavLst>
                                    </p:anim>
                                  </p:childTnLst>
                                </p:cTn>
                              </p:par>
                            </p:childTnLst>
                          </p:cTn>
                        </p:par>
                      </p:childTnLst>
                    </p:cTn>
                  </p:par>
                  <p:par>
                    <p:cTn id="49" fill="hold">
                      <p:stCondLst>
                        <p:cond delay="indefinite"/>
                      </p:stCondLst>
                      <p:childTnLst>
                        <p:par>
                          <p:cTn id="50" fill="hold">
                            <p:stCondLst>
                              <p:cond delay="0"/>
                            </p:stCondLst>
                            <p:childTnLst>
                              <p:par>
                                <p:cTn id="51" presetID="38" presetClass="entr" presetSubtype="0" accel="50000" fill="hold" grpId="0" nodeType="clickEffect">
                                  <p:stCondLst>
                                    <p:cond delay="0"/>
                                  </p:stCondLst>
                                  <p:iterate type="lt">
                                    <p:tmPct val="50000"/>
                                  </p:iterate>
                                  <p:childTnLst>
                                    <p:set>
                                      <p:cBhvr>
                                        <p:cTn id="52" dur="1" fill="hold">
                                          <p:stCondLst>
                                            <p:cond delay="0"/>
                                          </p:stCondLst>
                                        </p:cTn>
                                        <p:tgtEl>
                                          <p:spTgt spid="13"/>
                                        </p:tgtEl>
                                        <p:attrNameLst>
                                          <p:attrName>style.visibility</p:attrName>
                                        </p:attrNameLst>
                                      </p:cBhvr>
                                      <p:to>
                                        <p:strVal val="visible"/>
                                      </p:to>
                                    </p:set>
                                    <p:set>
                                      <p:cBhvr>
                                        <p:cTn id="53" dur="455" fill="hold">
                                          <p:stCondLst>
                                            <p:cond delay="0"/>
                                          </p:stCondLst>
                                        </p:cTn>
                                        <p:tgtEl>
                                          <p:spTgt spid="13"/>
                                        </p:tgtEl>
                                        <p:attrNameLst>
                                          <p:attrName>style.rotation</p:attrName>
                                        </p:attrNameLst>
                                      </p:cBhvr>
                                      <p:to>
                                        <p:strVal val="-45.0"/>
                                      </p:to>
                                    </p:set>
                                    <p:anim calcmode="lin" valueType="num">
                                      <p:cBhvr>
                                        <p:cTn id="54" dur="455" fill="hold">
                                          <p:stCondLst>
                                            <p:cond delay="455"/>
                                          </p:stCondLst>
                                        </p:cTn>
                                        <p:tgtEl>
                                          <p:spTgt spid="13"/>
                                        </p:tgtEl>
                                        <p:attrNameLst>
                                          <p:attrName>style.rotation</p:attrName>
                                        </p:attrNameLst>
                                      </p:cBhvr>
                                      <p:tavLst>
                                        <p:tav tm="0">
                                          <p:val>
                                            <p:fltVal val="-45"/>
                                          </p:val>
                                        </p:tav>
                                        <p:tav tm="69900">
                                          <p:val>
                                            <p:fltVal val="45"/>
                                          </p:val>
                                        </p:tav>
                                        <p:tav tm="100000">
                                          <p:val>
                                            <p:fltVal val="0"/>
                                          </p:val>
                                        </p:tav>
                                      </p:tavLst>
                                    </p:anim>
                                    <p:anim calcmode="lin" valueType="num">
                                      <p:cBhvr>
                                        <p:cTn id="55" dur="455" fill="hold">
                                          <p:stCondLst>
                                            <p:cond delay="0"/>
                                          </p:stCondLst>
                                        </p:cTn>
                                        <p:tgtEl>
                                          <p:spTgt spid="13"/>
                                        </p:tgtEl>
                                        <p:attrNameLst>
                                          <p:attrName>ppt_y</p:attrName>
                                        </p:attrNameLst>
                                      </p:cBhvr>
                                      <p:tavLst>
                                        <p:tav tm="0">
                                          <p:val>
                                            <p:strVal val="#ppt_y-1"/>
                                          </p:val>
                                        </p:tav>
                                        <p:tav tm="100000">
                                          <p:val>
                                            <p:strVal val="#ppt_y-(0.354*#ppt_w-0.172*#ppt_h)"/>
                                          </p:val>
                                        </p:tav>
                                      </p:tavLst>
                                    </p:anim>
                                    <p:anim calcmode="lin" valueType="num">
                                      <p:cBhvr>
                                        <p:cTn id="56" dur="156" decel="50000" autoRev="1" fill="hold">
                                          <p:stCondLst>
                                            <p:cond delay="455"/>
                                          </p:stCondLst>
                                        </p:cTn>
                                        <p:tgtEl>
                                          <p:spTgt spid="13"/>
                                        </p:tgtEl>
                                        <p:attrNameLst>
                                          <p:attrName>ppt_y</p:attrName>
                                        </p:attrNameLst>
                                      </p:cBhvr>
                                      <p:tavLst>
                                        <p:tav tm="0">
                                          <p:val>
                                            <p:strVal val="#ppt_y-(0.354*#ppt_w-0.172*#ppt_h)"/>
                                          </p:val>
                                        </p:tav>
                                        <p:tav tm="100000">
                                          <p:val>
                                            <p:strVal val="#ppt_y-(0.354*#ppt_w-0.172*#ppt_h)-#ppt_h/2"/>
                                          </p:val>
                                        </p:tav>
                                      </p:tavLst>
                                    </p:anim>
                                    <p:anim calcmode="lin" valueType="num">
                                      <p:cBhvr>
                                        <p:cTn id="57" dur="136" fill="hold">
                                          <p:stCondLst>
                                            <p:cond delay="864"/>
                                          </p:stCondLst>
                                        </p:cTn>
                                        <p:tgtEl>
                                          <p:spTgt spid="13"/>
                                        </p:tgtEl>
                                        <p:attrNameLst>
                                          <p:attrName>ppt_y</p:attrName>
                                        </p:attrNameLst>
                                      </p:cBhvr>
                                      <p:tavLst>
                                        <p:tav tm="0">
                                          <p:val>
                                            <p:strVal val="#ppt_y-(0.354*#ppt_w-0.172*#ppt_h)"/>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56" presetClass="entr" presetSubtype="0" fill="hold" grpId="0" nodeType="clickEffect">
                                  <p:stCondLst>
                                    <p:cond delay="0"/>
                                  </p:stCondLst>
                                  <p:iterate type="lt">
                                    <p:tmPct val="10000"/>
                                  </p:iterate>
                                  <p:childTnLst>
                                    <p:set>
                                      <p:cBhvr>
                                        <p:cTn id="61" dur="1" fill="hold">
                                          <p:stCondLst>
                                            <p:cond delay="0"/>
                                          </p:stCondLst>
                                        </p:cTn>
                                        <p:tgtEl>
                                          <p:spTgt spid="11"/>
                                        </p:tgtEl>
                                        <p:attrNameLst>
                                          <p:attrName>style.visibility</p:attrName>
                                        </p:attrNameLst>
                                      </p:cBhvr>
                                      <p:to>
                                        <p:strVal val="visible"/>
                                      </p:to>
                                    </p:set>
                                    <p:anim by="(-#ppt_w*2)" calcmode="lin" valueType="num">
                                      <p:cBhvr rctx="PPT">
                                        <p:cTn id="62" dur="500" autoRev="1" fill="hold">
                                          <p:stCondLst>
                                            <p:cond delay="0"/>
                                          </p:stCondLst>
                                        </p:cTn>
                                        <p:tgtEl>
                                          <p:spTgt spid="11"/>
                                        </p:tgtEl>
                                        <p:attrNameLst>
                                          <p:attrName>ppt_w</p:attrName>
                                        </p:attrNameLst>
                                      </p:cBhvr>
                                    </p:anim>
                                    <p:anim by="(#ppt_w*0.50)" calcmode="lin" valueType="num">
                                      <p:cBhvr>
                                        <p:cTn id="63" dur="500" decel="50000" autoRev="1" fill="hold">
                                          <p:stCondLst>
                                            <p:cond delay="0"/>
                                          </p:stCondLst>
                                        </p:cTn>
                                        <p:tgtEl>
                                          <p:spTgt spid="11"/>
                                        </p:tgtEl>
                                        <p:attrNameLst>
                                          <p:attrName>ppt_x</p:attrName>
                                        </p:attrNameLst>
                                      </p:cBhvr>
                                    </p:anim>
                                    <p:anim from="(-#ppt_h/2)" to="(#ppt_y)" calcmode="lin" valueType="num">
                                      <p:cBhvr>
                                        <p:cTn id="64" dur="1000" fill="hold">
                                          <p:stCondLst>
                                            <p:cond delay="0"/>
                                          </p:stCondLst>
                                        </p:cTn>
                                        <p:tgtEl>
                                          <p:spTgt spid="11"/>
                                        </p:tgtEl>
                                        <p:attrNameLst>
                                          <p:attrName>ppt_y</p:attrName>
                                        </p:attrNameLst>
                                      </p:cBhvr>
                                    </p:anim>
                                    <p:animRot by="21600000">
                                      <p:cBhvr>
                                        <p:cTn id="65" dur="1000" fill="hold">
                                          <p:stCondLst>
                                            <p:cond delay="0"/>
                                          </p:stCondLst>
                                        </p:cTn>
                                        <p:tgtEl>
                                          <p:spTgt spid="11"/>
                                        </p:tgtEl>
                                        <p:attrNameLst>
                                          <p:attrName>r</p:attrName>
                                        </p:attrNameLst>
                                      </p:cBhvr>
                                    </p:animRot>
                                  </p:childTnLst>
                                </p:cTn>
                              </p:par>
                            </p:childTnLst>
                          </p:cTn>
                        </p:par>
                      </p:childTnLst>
                    </p:cTn>
                  </p:par>
                  <p:par>
                    <p:cTn id="66" fill="hold">
                      <p:stCondLst>
                        <p:cond delay="indefinite"/>
                      </p:stCondLst>
                      <p:childTnLst>
                        <p:par>
                          <p:cTn id="67" fill="hold">
                            <p:stCondLst>
                              <p:cond delay="0"/>
                            </p:stCondLst>
                            <p:childTnLst>
                              <p:par>
                                <p:cTn id="68" presetID="25" presetClass="entr" presetSubtype="0" fill="hold" grpId="0" nodeType="click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71"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72"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73" dur="1000" fill="hold"/>
                                        <p:tgtEl>
                                          <p:spTgt spid="8"/>
                                        </p:tgtEl>
                                        <p:attrNameLst>
                                          <p:attrName>ppt_h</p:attrName>
                                        </p:attrNameLst>
                                      </p:cBhvr>
                                      <p:tavLst>
                                        <p:tav tm="0">
                                          <p:val>
                                            <p:strVal val="#ppt_h"/>
                                          </p:val>
                                        </p:tav>
                                        <p:tav tm="100000">
                                          <p:val>
                                            <p:strVal val="#ppt_h"/>
                                          </p:val>
                                        </p:tav>
                                      </p:tavLst>
                                    </p:anim>
                                    <p:anim calcmode="lin" valueType="num">
                                      <p:cBhvr>
                                        <p:cTn id="74"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75"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76"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77" dur="1000" decel="50000">
                                          <p:stCondLst>
                                            <p:cond delay="0"/>
                                          </p:stCondLst>
                                        </p:cTn>
                                        <p:tgtEl>
                                          <p:spTgt spid="8"/>
                                        </p:tgtEl>
                                      </p:cBhvr>
                                    </p:animEffect>
                                  </p:childTnLst>
                                </p:cTn>
                              </p:par>
                            </p:childTnLst>
                          </p:cTn>
                        </p:par>
                      </p:childTnLst>
                    </p:cTn>
                  </p:par>
                  <p:par>
                    <p:cTn id="78" fill="hold">
                      <p:stCondLst>
                        <p:cond delay="indefinite"/>
                      </p:stCondLst>
                      <p:childTnLst>
                        <p:par>
                          <p:cTn id="79" fill="hold">
                            <p:stCondLst>
                              <p:cond delay="0"/>
                            </p:stCondLst>
                            <p:childTnLst>
                              <p:par>
                                <p:cTn id="80" presetID="19" presetClass="entr" presetSubtype="10" fill="hold" grpId="0" nodeType="click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5000" fill="hold"/>
                                        <p:tgtEl>
                                          <p:spTgt spid="15"/>
                                        </p:tgtEl>
                                        <p:attrNameLst>
                                          <p:attrName>ppt_w</p:attrName>
                                        </p:attrNameLst>
                                      </p:cBhvr>
                                      <p:tavLst>
                                        <p:tav tm="0" fmla="#ppt_w*sin(2.5*pi*$)">
                                          <p:val>
                                            <p:fltVal val="0"/>
                                          </p:val>
                                        </p:tav>
                                        <p:tav tm="100000">
                                          <p:val>
                                            <p:fltVal val="1"/>
                                          </p:val>
                                        </p:tav>
                                      </p:tavLst>
                                    </p:anim>
                                    <p:anim calcmode="lin" valueType="num">
                                      <p:cBhvr>
                                        <p:cTn id="83" dur="5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84" fill="hold">
                      <p:stCondLst>
                        <p:cond delay="indefinite"/>
                      </p:stCondLst>
                      <p:childTnLst>
                        <p:par>
                          <p:cTn id="85" fill="hold">
                            <p:stCondLst>
                              <p:cond delay="0"/>
                            </p:stCondLst>
                            <p:childTnLst>
                              <p:par>
                                <p:cTn id="86" presetID="41" presetClass="entr" presetSubtype="0" fill="hold" grpId="0" nodeType="clickEffect">
                                  <p:stCondLst>
                                    <p:cond delay="0"/>
                                  </p:stCondLst>
                                  <p:iterate type="lt">
                                    <p:tmPct val="10000"/>
                                  </p:iterate>
                                  <p:childTnLst>
                                    <p:set>
                                      <p:cBhvr>
                                        <p:cTn id="87" dur="1" fill="hold">
                                          <p:stCondLst>
                                            <p:cond delay="0"/>
                                          </p:stCondLst>
                                        </p:cTn>
                                        <p:tgtEl>
                                          <p:spTgt spid="16"/>
                                        </p:tgtEl>
                                        <p:attrNameLst>
                                          <p:attrName>style.visibility</p:attrName>
                                        </p:attrNameLst>
                                      </p:cBhvr>
                                      <p:to>
                                        <p:strVal val="visible"/>
                                      </p:to>
                                    </p:set>
                                    <p:anim calcmode="lin" valueType="num">
                                      <p:cBhvr>
                                        <p:cTn id="88"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9" dur="500" fill="hold"/>
                                        <p:tgtEl>
                                          <p:spTgt spid="16"/>
                                        </p:tgtEl>
                                        <p:attrNameLst>
                                          <p:attrName>ppt_y</p:attrName>
                                        </p:attrNameLst>
                                      </p:cBhvr>
                                      <p:tavLst>
                                        <p:tav tm="0">
                                          <p:val>
                                            <p:strVal val="#ppt_y"/>
                                          </p:val>
                                        </p:tav>
                                        <p:tav tm="100000">
                                          <p:val>
                                            <p:strVal val="#ppt_y"/>
                                          </p:val>
                                        </p:tav>
                                      </p:tavLst>
                                    </p:anim>
                                    <p:anim calcmode="lin" valueType="num">
                                      <p:cBhvr>
                                        <p:cTn id="90"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91"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92" dur="500" tmFilter="0,0; .5, 1; 1, 1"/>
                                        <p:tgtEl>
                                          <p:spTgt spid="16"/>
                                        </p:tgtEl>
                                      </p:cBhvr>
                                    </p:animEffect>
                                  </p:childTnLst>
                                </p:cTn>
                              </p:par>
                            </p:childTnLst>
                          </p:cTn>
                        </p:par>
                      </p:childTnLst>
                    </p:cTn>
                  </p:par>
                  <p:par>
                    <p:cTn id="93" fill="hold">
                      <p:stCondLst>
                        <p:cond delay="indefinite"/>
                      </p:stCondLst>
                      <p:childTnLst>
                        <p:par>
                          <p:cTn id="94" fill="hold">
                            <p:stCondLst>
                              <p:cond delay="0"/>
                            </p:stCondLst>
                            <p:childTnLst>
                              <p:par>
                                <p:cTn id="95" presetID="31" presetClass="entr" presetSubtype="0" fill="hold" grpId="0" nodeType="click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1000" fill="hold"/>
                                        <p:tgtEl>
                                          <p:spTgt spid="7"/>
                                        </p:tgtEl>
                                        <p:attrNameLst>
                                          <p:attrName>ppt_w</p:attrName>
                                        </p:attrNameLst>
                                      </p:cBhvr>
                                      <p:tavLst>
                                        <p:tav tm="0">
                                          <p:val>
                                            <p:fltVal val="0"/>
                                          </p:val>
                                        </p:tav>
                                        <p:tav tm="100000">
                                          <p:val>
                                            <p:strVal val="#ppt_w"/>
                                          </p:val>
                                        </p:tav>
                                      </p:tavLst>
                                    </p:anim>
                                    <p:anim calcmode="lin" valueType="num">
                                      <p:cBhvr>
                                        <p:cTn id="98" dur="1000" fill="hold"/>
                                        <p:tgtEl>
                                          <p:spTgt spid="7"/>
                                        </p:tgtEl>
                                        <p:attrNameLst>
                                          <p:attrName>ppt_h</p:attrName>
                                        </p:attrNameLst>
                                      </p:cBhvr>
                                      <p:tavLst>
                                        <p:tav tm="0">
                                          <p:val>
                                            <p:fltVal val="0"/>
                                          </p:val>
                                        </p:tav>
                                        <p:tav tm="100000">
                                          <p:val>
                                            <p:strVal val="#ppt_h"/>
                                          </p:val>
                                        </p:tav>
                                      </p:tavLst>
                                    </p:anim>
                                    <p:anim calcmode="lin" valueType="num">
                                      <p:cBhvr>
                                        <p:cTn id="99" dur="1000" fill="hold"/>
                                        <p:tgtEl>
                                          <p:spTgt spid="7"/>
                                        </p:tgtEl>
                                        <p:attrNameLst>
                                          <p:attrName>style.rotation</p:attrName>
                                        </p:attrNameLst>
                                      </p:cBhvr>
                                      <p:tavLst>
                                        <p:tav tm="0">
                                          <p:val>
                                            <p:fltVal val="90"/>
                                          </p:val>
                                        </p:tav>
                                        <p:tav tm="100000">
                                          <p:val>
                                            <p:fltVal val="0"/>
                                          </p:val>
                                        </p:tav>
                                      </p:tavLst>
                                    </p:anim>
                                    <p:animEffect transition="in" filter="fade">
                                      <p:cBhvr>
                                        <p:cTn id="10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3">
                <a:lumMod val="73000"/>
                <a:lumOff val="27000"/>
              </a:schemeClr>
            </a:gs>
            <a:gs pos="21001">
              <a:srgbClr val="0819FB"/>
            </a:gs>
            <a:gs pos="35001">
              <a:srgbClr val="1A8D48"/>
            </a:gs>
            <a:gs pos="52000">
              <a:srgbClr val="FFFF00"/>
            </a:gs>
            <a:gs pos="73000">
              <a:srgbClr val="EE3F17"/>
            </a:gs>
            <a:gs pos="88000">
              <a:srgbClr val="E81766"/>
            </a:gs>
            <a:gs pos="100000">
              <a:srgbClr val="A603AB"/>
            </a:gs>
          </a:gsLst>
          <a:lin ang="54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91264" cy="4928592"/>
          </a:xfrm>
        </p:spPr>
        <p:txBody>
          <a:bodyPr/>
          <a:lstStyle/>
          <a:p>
            <a:endParaRPr lang="en-GB" sz="9600" dirty="0"/>
          </a:p>
        </p:txBody>
      </p:sp>
      <p:sp>
        <p:nvSpPr>
          <p:cNvPr id="4" name="Title 1"/>
          <p:cNvSpPr txBox="1">
            <a:spLocks/>
          </p:cNvSpPr>
          <p:nvPr/>
        </p:nvSpPr>
        <p:spPr bwMode="auto">
          <a:xfrm>
            <a:off x="251520" y="214290"/>
            <a:ext cx="8643966" cy="11984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ea typeface="+mj-ea"/>
                <a:cs typeface="+mj-cs"/>
              </a:defRPr>
            </a:lvl1pPr>
            <a:lvl2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2pPr>
            <a:lvl3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3pPr>
            <a:lvl4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4pPr>
            <a:lvl5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5pPr>
            <a:lvl6pPr marL="4572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6pPr>
            <a:lvl7pPr marL="9144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7pPr>
            <a:lvl8pPr marL="13716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8pPr>
            <a:lvl9pPr marL="18288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9pPr>
          </a:lstStyle>
          <a:p>
            <a:endParaRPr lang="en-GB" sz="13800" b="1" dirty="0" smtClean="0">
              <a:solidFill>
                <a:srgbClr val="FF0000"/>
              </a:solidFill>
              <a:latin typeface="Arial Black" pitchFamily="34" charset="0"/>
            </a:endParaRPr>
          </a:p>
          <a:p>
            <a:endParaRPr lang="en-GB" sz="13800" b="1" dirty="0">
              <a:solidFill>
                <a:srgbClr val="FF0000"/>
              </a:solidFill>
              <a:latin typeface="Arial Black" pitchFamily="34" charset="0"/>
            </a:endParaRPr>
          </a:p>
          <a:p>
            <a:endParaRPr lang="en-GB" sz="2400" b="1" dirty="0">
              <a:solidFill>
                <a:srgbClr val="FF0000"/>
              </a:solidFill>
              <a:latin typeface="Arial Black" pitchFamily="34" charset="0"/>
            </a:endParaRPr>
          </a:p>
          <a:p>
            <a:endParaRPr lang="en-GB" sz="2400" b="1" dirty="0" smtClean="0">
              <a:solidFill>
                <a:srgbClr val="FF0000"/>
              </a:solidFill>
              <a:latin typeface="Arial Black" pitchFamily="34" charset="0"/>
            </a:endParaRPr>
          </a:p>
          <a:p>
            <a:endParaRPr lang="en-GB" sz="2400" b="1" dirty="0">
              <a:solidFill>
                <a:srgbClr val="FF0000"/>
              </a:solidFill>
              <a:latin typeface="Arial Black" pitchFamily="34" charset="0"/>
            </a:endParaRPr>
          </a:p>
          <a:p>
            <a:r>
              <a:rPr lang="en-GB" sz="13800" b="1" dirty="0" smtClean="0">
                <a:solidFill>
                  <a:srgbClr val="FF0000"/>
                </a:solidFill>
                <a:latin typeface="Arial Black" pitchFamily="34" charset="0"/>
              </a:rPr>
              <a:t>T</a:t>
            </a:r>
            <a:r>
              <a:rPr lang="en-GB" sz="13800" b="1" dirty="0" smtClean="0">
                <a:solidFill>
                  <a:srgbClr val="FFFF00"/>
                </a:solidFill>
                <a:latin typeface="Kristen ITC" pitchFamily="66" charset="0"/>
              </a:rPr>
              <a:t>a</a:t>
            </a:r>
            <a:r>
              <a:rPr lang="en-GB" sz="13800" b="1" dirty="0" smtClean="0">
                <a:solidFill>
                  <a:prstClr val="white"/>
                </a:solidFill>
                <a:latin typeface="Wide Latin" pitchFamily="18" charset="0"/>
              </a:rPr>
              <a:t>r</a:t>
            </a:r>
            <a:r>
              <a:rPr lang="en-GB" sz="13800" b="1" dirty="0" smtClean="0">
                <a:solidFill>
                  <a:srgbClr val="00B0F0"/>
                </a:solidFill>
                <a:latin typeface="Gungsuh" pitchFamily="18" charset="-127"/>
                <a:ea typeface="Gungsuh" pitchFamily="18" charset="-127"/>
              </a:rPr>
              <a:t>g</a:t>
            </a:r>
            <a:r>
              <a:rPr lang="en-GB" sz="13800" b="1" dirty="0" smtClean="0">
                <a:solidFill>
                  <a:srgbClr val="00FFFF"/>
                </a:solidFill>
                <a:latin typeface="Juice ITC" pitchFamily="82" charset="0"/>
              </a:rPr>
              <a:t>e</a:t>
            </a:r>
            <a:r>
              <a:rPr lang="en-GB" sz="13800" b="1" dirty="0" smtClean="0">
                <a:solidFill>
                  <a:srgbClr val="FF6600"/>
                </a:solidFill>
                <a:latin typeface="Lucida Handwriting" pitchFamily="66" charset="0"/>
              </a:rPr>
              <a:t>t</a:t>
            </a:r>
            <a:r>
              <a:rPr lang="en-GB" sz="13800" b="1" dirty="0" smtClean="0">
                <a:latin typeface="Kristen ITC" pitchFamily="66" charset="0"/>
              </a:rPr>
              <a:t>  </a:t>
            </a:r>
            <a:r>
              <a:rPr lang="en-GB" sz="13800" b="1" dirty="0" smtClean="0">
                <a:solidFill>
                  <a:srgbClr val="00FF00"/>
                </a:solidFill>
                <a:latin typeface="Goudy Stout" pitchFamily="18" charset="0"/>
              </a:rPr>
              <a:t>B</a:t>
            </a:r>
            <a:r>
              <a:rPr lang="en-GB" sz="13800" b="1" dirty="0" smtClean="0">
                <a:solidFill>
                  <a:srgbClr val="0033CC"/>
                </a:solidFill>
                <a:latin typeface="IrisUPC" pitchFamily="34" charset="-34"/>
                <a:cs typeface="IrisUPC" pitchFamily="34" charset="-34"/>
              </a:rPr>
              <a:t>o</a:t>
            </a:r>
            <a:r>
              <a:rPr lang="en-GB" sz="13800" b="1" dirty="0" smtClean="0">
                <a:solidFill>
                  <a:srgbClr val="FFFF00"/>
                </a:solidFill>
                <a:latin typeface="Kristen ITC" pitchFamily="66" charset="0"/>
              </a:rPr>
              <a:t>a</a:t>
            </a:r>
            <a:r>
              <a:rPr lang="en-GB" sz="13800" b="1" dirty="0" smtClean="0">
                <a:solidFill>
                  <a:prstClr val="white"/>
                </a:solidFill>
                <a:latin typeface="Wide Latin" pitchFamily="18" charset="0"/>
              </a:rPr>
              <a:t>r</a:t>
            </a:r>
            <a:r>
              <a:rPr lang="en-GB" sz="13800" b="1" dirty="0" smtClean="0">
                <a:solidFill>
                  <a:srgbClr val="FF66CC"/>
                </a:solidFill>
                <a:latin typeface="Jokerman" pitchFamily="82" charset="0"/>
              </a:rPr>
              <a:t>d</a:t>
            </a:r>
            <a:r>
              <a:rPr lang="en-GB" sz="13800" b="1" dirty="0" smtClean="0">
                <a:solidFill>
                  <a:srgbClr val="00FF99"/>
                </a:solidFill>
                <a:latin typeface="Juice ITC" pitchFamily="82" charset="0"/>
              </a:rPr>
              <a:t>s</a:t>
            </a:r>
            <a:endParaRPr lang="en-GB" sz="13800" b="1" dirty="0">
              <a:solidFill>
                <a:srgbClr val="00FF99"/>
              </a:solidFill>
              <a:latin typeface="Kristen ITC" pitchFamily="66" charset="0"/>
            </a:endParaRPr>
          </a:p>
        </p:txBody>
      </p:sp>
      <p:sp>
        <p:nvSpPr>
          <p:cNvPr id="6" name="Rounded Rectangle 5"/>
          <p:cNvSpPr/>
          <p:nvPr/>
        </p:nvSpPr>
        <p:spPr bwMode="auto">
          <a:xfrm>
            <a:off x="1403648" y="5589240"/>
            <a:ext cx="6554231" cy="936104"/>
          </a:xfrm>
          <a:prstGeom prst="round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2800" b="1" dirty="0" smtClean="0">
                <a:solidFill>
                  <a:srgbClr val="424456"/>
                </a:solidFill>
                <a:latin typeface="Segoe Print" pitchFamily="2" charset="0"/>
              </a:rPr>
              <a:t>Counting and Reading Numbers</a:t>
            </a:r>
          </a:p>
        </p:txBody>
      </p:sp>
    </p:spTree>
    <p:extLst>
      <p:ext uri="{BB962C8B-B14F-4D97-AF65-F5344CB8AC3E}">
        <p14:creationId xmlns:p14="http://schemas.microsoft.com/office/powerpoint/2010/main" val="399477698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7" name="Table 16"/>
          <p:cNvGraphicFramePr>
            <a:graphicFrameLocks noGrp="1"/>
          </p:cNvGraphicFramePr>
          <p:nvPr>
            <p:extLst/>
          </p:nvPr>
        </p:nvGraphicFramePr>
        <p:xfrm>
          <a:off x="323528" y="548680"/>
          <a:ext cx="8496945" cy="6039172"/>
        </p:xfrm>
        <a:graphic>
          <a:graphicData uri="http://schemas.openxmlformats.org/drawingml/2006/table">
            <a:tbl>
              <a:tblPr firstRow="1" bandRow="1">
                <a:tableStyleId>{5C22544A-7EE6-4342-B048-85BDC9FD1C3A}</a:tableStyleId>
              </a:tblPr>
              <a:tblGrid>
                <a:gridCol w="1699389"/>
                <a:gridCol w="1699389"/>
                <a:gridCol w="1699389"/>
                <a:gridCol w="1699389"/>
                <a:gridCol w="1699389"/>
              </a:tblGrid>
              <a:tr h="3019586">
                <a:tc>
                  <a:txBody>
                    <a:bodyPr/>
                    <a:lstStyle/>
                    <a:p>
                      <a:endParaRPr lang="en-GB" dirty="0"/>
                    </a:p>
                  </a:txBody>
                  <a:tcPr>
                    <a:lnL w="57150" cap="flat" cmpd="sng" algn="ctr">
                      <a:solidFill>
                        <a:srgbClr val="00B0F0"/>
                      </a:solidFill>
                      <a:prstDash val="solid"/>
                      <a:round/>
                      <a:headEnd type="none" w="med" len="med"/>
                      <a:tailEnd type="none" w="med" len="med"/>
                    </a:lnL>
                    <a:lnR w="57150" cap="flat" cmpd="sng" algn="ctr">
                      <a:solidFill>
                        <a:srgbClr val="00B0F0"/>
                      </a:solidFill>
                      <a:prstDash val="solid"/>
                      <a:round/>
                      <a:headEnd type="none" w="med" len="med"/>
                      <a:tailEnd type="none" w="med" len="med"/>
                    </a:lnR>
                    <a:lnT w="57150" cap="flat" cmpd="sng" algn="ctr">
                      <a:solidFill>
                        <a:srgbClr val="00B0F0"/>
                      </a:solidFill>
                      <a:prstDash val="solid"/>
                      <a:round/>
                      <a:headEnd type="none" w="med" len="med"/>
                      <a:tailEnd type="none" w="med" len="med"/>
                    </a:lnT>
                    <a:lnB w="57150" cap="flat" cmpd="sng" algn="ctr">
                      <a:solidFill>
                        <a:srgbClr val="00B0F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00B0F0"/>
                      </a:solidFill>
                      <a:prstDash val="solid"/>
                      <a:round/>
                      <a:headEnd type="none" w="med" len="med"/>
                      <a:tailEnd type="none" w="med" len="med"/>
                    </a:lnL>
                    <a:lnR w="57150" cap="flat" cmpd="sng" algn="ctr">
                      <a:solidFill>
                        <a:srgbClr val="00B0F0"/>
                      </a:solidFill>
                      <a:prstDash val="solid"/>
                      <a:round/>
                      <a:headEnd type="none" w="med" len="med"/>
                      <a:tailEnd type="none" w="med" len="med"/>
                    </a:lnR>
                    <a:lnT w="57150" cap="flat" cmpd="sng" algn="ctr">
                      <a:solidFill>
                        <a:srgbClr val="00B0F0"/>
                      </a:solidFill>
                      <a:prstDash val="solid"/>
                      <a:round/>
                      <a:headEnd type="none" w="med" len="med"/>
                      <a:tailEnd type="none" w="med" len="med"/>
                    </a:lnT>
                    <a:lnB w="57150" cap="flat" cmpd="sng" algn="ctr">
                      <a:solidFill>
                        <a:srgbClr val="00B0F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00B0F0"/>
                      </a:solidFill>
                      <a:prstDash val="solid"/>
                      <a:round/>
                      <a:headEnd type="none" w="med" len="med"/>
                      <a:tailEnd type="none" w="med" len="med"/>
                    </a:lnL>
                    <a:lnR w="57150" cap="flat" cmpd="sng" algn="ctr">
                      <a:solidFill>
                        <a:srgbClr val="00B0F0"/>
                      </a:solidFill>
                      <a:prstDash val="solid"/>
                      <a:round/>
                      <a:headEnd type="none" w="med" len="med"/>
                      <a:tailEnd type="none" w="med" len="med"/>
                    </a:lnR>
                    <a:lnT w="57150" cap="flat" cmpd="sng" algn="ctr">
                      <a:solidFill>
                        <a:srgbClr val="00B0F0"/>
                      </a:solidFill>
                      <a:prstDash val="solid"/>
                      <a:round/>
                      <a:headEnd type="none" w="med" len="med"/>
                      <a:tailEnd type="none" w="med" len="med"/>
                    </a:lnT>
                    <a:lnB w="57150" cap="flat" cmpd="sng" algn="ctr">
                      <a:solidFill>
                        <a:srgbClr val="00B0F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00B0F0"/>
                      </a:solidFill>
                      <a:prstDash val="solid"/>
                      <a:round/>
                      <a:headEnd type="none" w="med" len="med"/>
                      <a:tailEnd type="none" w="med" len="med"/>
                    </a:lnL>
                    <a:lnR w="57150" cap="flat" cmpd="sng" algn="ctr">
                      <a:solidFill>
                        <a:srgbClr val="00B0F0"/>
                      </a:solidFill>
                      <a:prstDash val="solid"/>
                      <a:round/>
                      <a:headEnd type="none" w="med" len="med"/>
                      <a:tailEnd type="none" w="med" len="med"/>
                    </a:lnR>
                    <a:lnT w="57150" cap="flat" cmpd="sng" algn="ctr">
                      <a:solidFill>
                        <a:srgbClr val="00B0F0"/>
                      </a:solidFill>
                      <a:prstDash val="solid"/>
                      <a:round/>
                      <a:headEnd type="none" w="med" len="med"/>
                      <a:tailEnd type="none" w="med" len="med"/>
                    </a:lnT>
                    <a:lnB w="57150" cap="flat" cmpd="sng" algn="ctr">
                      <a:solidFill>
                        <a:srgbClr val="00B0F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00B0F0"/>
                      </a:solidFill>
                      <a:prstDash val="solid"/>
                      <a:round/>
                      <a:headEnd type="none" w="med" len="med"/>
                      <a:tailEnd type="none" w="med" len="med"/>
                    </a:lnL>
                    <a:lnR w="57150" cap="flat" cmpd="sng" algn="ctr">
                      <a:solidFill>
                        <a:srgbClr val="00B0F0"/>
                      </a:solidFill>
                      <a:prstDash val="solid"/>
                      <a:round/>
                      <a:headEnd type="none" w="med" len="med"/>
                      <a:tailEnd type="none" w="med" len="med"/>
                    </a:lnR>
                    <a:lnT w="57150" cap="flat" cmpd="sng" algn="ctr">
                      <a:solidFill>
                        <a:srgbClr val="00B0F0"/>
                      </a:solidFill>
                      <a:prstDash val="solid"/>
                      <a:round/>
                      <a:headEnd type="none" w="med" len="med"/>
                      <a:tailEnd type="none" w="med" len="med"/>
                    </a:lnT>
                    <a:lnB w="57150" cap="flat" cmpd="sng" algn="ctr">
                      <a:solidFill>
                        <a:srgbClr val="00B0F0"/>
                      </a:solidFill>
                      <a:prstDash val="solid"/>
                      <a:round/>
                      <a:headEnd type="none" w="med" len="med"/>
                      <a:tailEnd type="none" w="med" len="med"/>
                    </a:lnB>
                    <a:solidFill>
                      <a:srgbClr val="00FF99"/>
                    </a:solidFill>
                  </a:tcPr>
                </a:tc>
              </a:tr>
              <a:tr h="3019586">
                <a:tc>
                  <a:txBody>
                    <a:bodyPr/>
                    <a:lstStyle/>
                    <a:p>
                      <a:endParaRPr lang="en-GB"/>
                    </a:p>
                  </a:txBody>
                  <a:tcPr>
                    <a:lnL w="57150" cap="flat" cmpd="sng" algn="ctr">
                      <a:solidFill>
                        <a:srgbClr val="00B0F0"/>
                      </a:solidFill>
                      <a:prstDash val="solid"/>
                      <a:round/>
                      <a:headEnd type="none" w="med" len="med"/>
                      <a:tailEnd type="none" w="med" len="med"/>
                    </a:lnL>
                    <a:lnR w="57150" cap="flat" cmpd="sng" algn="ctr">
                      <a:solidFill>
                        <a:srgbClr val="00B0F0"/>
                      </a:solidFill>
                      <a:prstDash val="solid"/>
                      <a:round/>
                      <a:headEnd type="none" w="med" len="med"/>
                      <a:tailEnd type="none" w="med" len="med"/>
                    </a:lnR>
                    <a:lnT w="57150" cap="flat" cmpd="sng" algn="ctr">
                      <a:solidFill>
                        <a:srgbClr val="00B0F0"/>
                      </a:solidFill>
                      <a:prstDash val="solid"/>
                      <a:round/>
                      <a:headEnd type="none" w="med" len="med"/>
                      <a:tailEnd type="none" w="med" len="med"/>
                    </a:lnT>
                    <a:lnB w="57150" cap="flat" cmpd="sng" algn="ctr">
                      <a:solidFill>
                        <a:srgbClr val="00B0F0"/>
                      </a:solidFill>
                      <a:prstDash val="solid"/>
                      <a:round/>
                      <a:headEnd type="none" w="med" len="med"/>
                      <a:tailEnd type="none" w="med" len="med"/>
                    </a:lnB>
                    <a:solidFill>
                      <a:srgbClr val="00FF99"/>
                    </a:solidFill>
                  </a:tcPr>
                </a:tc>
                <a:tc>
                  <a:txBody>
                    <a:bodyPr/>
                    <a:lstStyle/>
                    <a:p>
                      <a:endParaRPr lang="en-GB"/>
                    </a:p>
                  </a:txBody>
                  <a:tcPr>
                    <a:lnL w="57150" cap="flat" cmpd="sng" algn="ctr">
                      <a:solidFill>
                        <a:srgbClr val="00B0F0"/>
                      </a:solidFill>
                      <a:prstDash val="solid"/>
                      <a:round/>
                      <a:headEnd type="none" w="med" len="med"/>
                      <a:tailEnd type="none" w="med" len="med"/>
                    </a:lnL>
                    <a:lnR w="57150" cap="flat" cmpd="sng" algn="ctr">
                      <a:solidFill>
                        <a:srgbClr val="00B0F0"/>
                      </a:solidFill>
                      <a:prstDash val="solid"/>
                      <a:round/>
                      <a:headEnd type="none" w="med" len="med"/>
                      <a:tailEnd type="none" w="med" len="med"/>
                    </a:lnR>
                    <a:lnT w="57150" cap="flat" cmpd="sng" algn="ctr">
                      <a:solidFill>
                        <a:srgbClr val="00B0F0"/>
                      </a:solidFill>
                      <a:prstDash val="solid"/>
                      <a:round/>
                      <a:headEnd type="none" w="med" len="med"/>
                      <a:tailEnd type="none" w="med" len="med"/>
                    </a:lnT>
                    <a:lnB w="57150" cap="flat" cmpd="sng" algn="ctr">
                      <a:solidFill>
                        <a:srgbClr val="00B0F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00B0F0"/>
                      </a:solidFill>
                      <a:prstDash val="solid"/>
                      <a:round/>
                      <a:headEnd type="none" w="med" len="med"/>
                      <a:tailEnd type="none" w="med" len="med"/>
                    </a:lnL>
                    <a:lnR w="57150" cap="flat" cmpd="sng" algn="ctr">
                      <a:solidFill>
                        <a:srgbClr val="00B0F0"/>
                      </a:solidFill>
                      <a:prstDash val="solid"/>
                      <a:round/>
                      <a:headEnd type="none" w="med" len="med"/>
                      <a:tailEnd type="none" w="med" len="med"/>
                    </a:lnR>
                    <a:lnT w="57150" cap="flat" cmpd="sng" algn="ctr">
                      <a:solidFill>
                        <a:srgbClr val="00B0F0"/>
                      </a:solidFill>
                      <a:prstDash val="solid"/>
                      <a:round/>
                      <a:headEnd type="none" w="med" len="med"/>
                      <a:tailEnd type="none" w="med" len="med"/>
                    </a:lnT>
                    <a:lnB w="57150" cap="flat" cmpd="sng" algn="ctr">
                      <a:solidFill>
                        <a:srgbClr val="00B0F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00B0F0"/>
                      </a:solidFill>
                      <a:prstDash val="solid"/>
                      <a:round/>
                      <a:headEnd type="none" w="med" len="med"/>
                      <a:tailEnd type="none" w="med" len="med"/>
                    </a:lnL>
                    <a:lnR w="57150" cap="flat" cmpd="sng" algn="ctr">
                      <a:solidFill>
                        <a:srgbClr val="00B0F0"/>
                      </a:solidFill>
                      <a:prstDash val="solid"/>
                      <a:round/>
                      <a:headEnd type="none" w="med" len="med"/>
                      <a:tailEnd type="none" w="med" len="med"/>
                    </a:lnR>
                    <a:lnT w="57150" cap="flat" cmpd="sng" algn="ctr">
                      <a:solidFill>
                        <a:srgbClr val="00B0F0"/>
                      </a:solidFill>
                      <a:prstDash val="solid"/>
                      <a:round/>
                      <a:headEnd type="none" w="med" len="med"/>
                      <a:tailEnd type="none" w="med" len="med"/>
                    </a:lnT>
                    <a:lnB w="57150" cap="flat" cmpd="sng" algn="ctr">
                      <a:solidFill>
                        <a:srgbClr val="00B0F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00B0F0"/>
                      </a:solidFill>
                      <a:prstDash val="solid"/>
                      <a:round/>
                      <a:headEnd type="none" w="med" len="med"/>
                      <a:tailEnd type="none" w="med" len="med"/>
                    </a:lnL>
                    <a:lnR w="57150" cap="flat" cmpd="sng" algn="ctr">
                      <a:solidFill>
                        <a:srgbClr val="00B0F0"/>
                      </a:solidFill>
                      <a:prstDash val="solid"/>
                      <a:round/>
                      <a:headEnd type="none" w="med" len="med"/>
                      <a:tailEnd type="none" w="med" len="med"/>
                    </a:lnR>
                    <a:lnT w="57150" cap="flat" cmpd="sng" algn="ctr">
                      <a:solidFill>
                        <a:srgbClr val="00B0F0"/>
                      </a:solidFill>
                      <a:prstDash val="solid"/>
                      <a:round/>
                      <a:headEnd type="none" w="med" len="med"/>
                      <a:tailEnd type="none" w="med" len="med"/>
                    </a:lnT>
                    <a:lnB w="57150" cap="flat" cmpd="sng" algn="ctr">
                      <a:solidFill>
                        <a:srgbClr val="00B0F0"/>
                      </a:solidFill>
                      <a:prstDash val="solid"/>
                      <a:round/>
                      <a:headEnd type="none" w="med" len="med"/>
                      <a:tailEnd type="none" w="med" len="med"/>
                    </a:lnB>
                    <a:solidFill>
                      <a:srgbClr val="00FF99"/>
                    </a:solidFill>
                  </a:tcPr>
                </a:tc>
              </a:tr>
            </a:tbl>
          </a:graphicData>
        </a:graphic>
      </p:graphicFrame>
      <p:grpSp>
        <p:nvGrpSpPr>
          <p:cNvPr id="16" name="Group 15"/>
          <p:cNvGrpSpPr/>
          <p:nvPr/>
        </p:nvGrpSpPr>
        <p:grpSpPr>
          <a:xfrm>
            <a:off x="5798828" y="1546519"/>
            <a:ext cx="971174" cy="971175"/>
            <a:chOff x="3347864" y="3645024"/>
            <a:chExt cx="2520280" cy="2808312"/>
          </a:xfrm>
        </p:grpSpPr>
        <p:sp>
          <p:nvSpPr>
            <p:cNvPr id="5" name="Rounded Rectangle 4"/>
            <p:cNvSpPr/>
            <p:nvPr/>
          </p:nvSpPr>
          <p:spPr bwMode="auto">
            <a:xfrm>
              <a:off x="3347864" y="3645024"/>
              <a:ext cx="2520280" cy="2808312"/>
            </a:xfrm>
            <a:prstGeom prst="roundRect">
              <a:avLst/>
            </a:prstGeom>
            <a:ln w="57150">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6" name="Oval 5"/>
            <p:cNvSpPr/>
            <p:nvPr/>
          </p:nvSpPr>
          <p:spPr bwMode="auto">
            <a:xfrm>
              <a:off x="3795018"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7" name="Oval 6"/>
            <p:cNvSpPr/>
            <p:nvPr/>
          </p:nvSpPr>
          <p:spPr bwMode="auto">
            <a:xfrm>
              <a:off x="5239211"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8" name="Oval 7"/>
            <p:cNvSpPr/>
            <p:nvPr/>
          </p:nvSpPr>
          <p:spPr bwMode="auto">
            <a:xfrm>
              <a:off x="4519133" y="4912666"/>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9" name="Oval 8"/>
            <p:cNvSpPr/>
            <p:nvPr/>
          </p:nvSpPr>
          <p:spPr bwMode="auto">
            <a:xfrm>
              <a:off x="5239211" y="5802468"/>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10" name="Oval 9"/>
            <p:cNvSpPr/>
            <p:nvPr/>
          </p:nvSpPr>
          <p:spPr bwMode="auto">
            <a:xfrm>
              <a:off x="3795018" y="5776764"/>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grpSp>
      <p:grpSp>
        <p:nvGrpSpPr>
          <p:cNvPr id="19" name="Group 18"/>
          <p:cNvGrpSpPr/>
          <p:nvPr/>
        </p:nvGrpSpPr>
        <p:grpSpPr>
          <a:xfrm>
            <a:off x="2367938" y="3957239"/>
            <a:ext cx="971174" cy="971175"/>
            <a:chOff x="3347864" y="3645024"/>
            <a:chExt cx="2520280" cy="2808312"/>
          </a:xfrm>
        </p:grpSpPr>
        <p:sp>
          <p:nvSpPr>
            <p:cNvPr id="20" name="Rounded Rectangle 19"/>
            <p:cNvSpPr/>
            <p:nvPr/>
          </p:nvSpPr>
          <p:spPr bwMode="auto">
            <a:xfrm>
              <a:off x="3347864" y="3645024"/>
              <a:ext cx="2520280" cy="2808312"/>
            </a:xfrm>
            <a:prstGeom prst="roundRect">
              <a:avLst/>
            </a:prstGeom>
            <a:ln w="57150">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21" name="Oval 20"/>
            <p:cNvSpPr/>
            <p:nvPr/>
          </p:nvSpPr>
          <p:spPr bwMode="auto">
            <a:xfrm>
              <a:off x="3795018"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22" name="Oval 21"/>
            <p:cNvSpPr/>
            <p:nvPr/>
          </p:nvSpPr>
          <p:spPr bwMode="auto">
            <a:xfrm>
              <a:off x="5239211"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23" name="Oval 22"/>
            <p:cNvSpPr/>
            <p:nvPr/>
          </p:nvSpPr>
          <p:spPr bwMode="auto">
            <a:xfrm>
              <a:off x="4519133" y="4912666"/>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24" name="Oval 23"/>
            <p:cNvSpPr/>
            <p:nvPr/>
          </p:nvSpPr>
          <p:spPr bwMode="auto">
            <a:xfrm>
              <a:off x="5239211" y="5802468"/>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25" name="Oval 24"/>
            <p:cNvSpPr/>
            <p:nvPr/>
          </p:nvSpPr>
          <p:spPr bwMode="auto">
            <a:xfrm>
              <a:off x="3795018" y="5776764"/>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grpSp>
      <p:grpSp>
        <p:nvGrpSpPr>
          <p:cNvPr id="26" name="Group 25"/>
          <p:cNvGrpSpPr/>
          <p:nvPr/>
        </p:nvGrpSpPr>
        <p:grpSpPr>
          <a:xfrm>
            <a:off x="2367938" y="5229200"/>
            <a:ext cx="971174" cy="971175"/>
            <a:chOff x="3347864" y="3645024"/>
            <a:chExt cx="2520280" cy="2808312"/>
          </a:xfrm>
        </p:grpSpPr>
        <p:sp>
          <p:nvSpPr>
            <p:cNvPr id="27" name="Rounded Rectangle 26"/>
            <p:cNvSpPr/>
            <p:nvPr/>
          </p:nvSpPr>
          <p:spPr bwMode="auto">
            <a:xfrm>
              <a:off x="3347864" y="3645024"/>
              <a:ext cx="2520280" cy="2808312"/>
            </a:xfrm>
            <a:prstGeom prst="roundRect">
              <a:avLst/>
            </a:prstGeom>
            <a:ln w="57150">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28" name="Oval 27"/>
            <p:cNvSpPr/>
            <p:nvPr/>
          </p:nvSpPr>
          <p:spPr bwMode="auto">
            <a:xfrm>
              <a:off x="3795018"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29" name="Oval 28"/>
            <p:cNvSpPr/>
            <p:nvPr/>
          </p:nvSpPr>
          <p:spPr bwMode="auto">
            <a:xfrm>
              <a:off x="5239211"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30" name="Oval 29"/>
            <p:cNvSpPr/>
            <p:nvPr/>
          </p:nvSpPr>
          <p:spPr bwMode="auto">
            <a:xfrm>
              <a:off x="4519133" y="4912666"/>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31" name="Oval 30"/>
            <p:cNvSpPr/>
            <p:nvPr/>
          </p:nvSpPr>
          <p:spPr bwMode="auto">
            <a:xfrm>
              <a:off x="5239211" y="5802468"/>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32" name="Oval 31"/>
            <p:cNvSpPr/>
            <p:nvPr/>
          </p:nvSpPr>
          <p:spPr bwMode="auto">
            <a:xfrm>
              <a:off x="3795018" y="5776764"/>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grpSp>
      <p:sp>
        <p:nvSpPr>
          <p:cNvPr id="33" name="Rectangle 32"/>
          <p:cNvSpPr/>
          <p:nvPr/>
        </p:nvSpPr>
        <p:spPr bwMode="auto">
          <a:xfrm>
            <a:off x="2205453" y="4194052"/>
            <a:ext cx="1296144" cy="1656184"/>
          </a:xfrm>
          <a:prstGeom prst="rect">
            <a:avLst/>
          </a:prstGeom>
          <a:solidFill>
            <a:srgbClr val="FFFF00"/>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6000" b="1" dirty="0" smtClean="0">
                <a:solidFill>
                  <a:srgbClr val="424456"/>
                </a:solidFill>
                <a:latin typeface="Arial Black" pitchFamily="34" charset="0"/>
              </a:rPr>
              <a:t>10</a:t>
            </a:r>
          </a:p>
        </p:txBody>
      </p:sp>
      <p:grpSp>
        <p:nvGrpSpPr>
          <p:cNvPr id="34" name="Group 33"/>
          <p:cNvGrpSpPr/>
          <p:nvPr/>
        </p:nvGrpSpPr>
        <p:grpSpPr>
          <a:xfrm>
            <a:off x="7489258" y="4382780"/>
            <a:ext cx="971174" cy="971175"/>
            <a:chOff x="3347864" y="3645024"/>
            <a:chExt cx="2520280" cy="2808312"/>
          </a:xfrm>
        </p:grpSpPr>
        <p:sp>
          <p:nvSpPr>
            <p:cNvPr id="35" name="Rounded Rectangle 34"/>
            <p:cNvSpPr/>
            <p:nvPr/>
          </p:nvSpPr>
          <p:spPr bwMode="auto">
            <a:xfrm>
              <a:off x="3347864" y="3645024"/>
              <a:ext cx="2520280" cy="2808312"/>
            </a:xfrm>
            <a:prstGeom prst="roundRect">
              <a:avLst/>
            </a:prstGeom>
            <a:ln w="57150">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36" name="Oval 35"/>
            <p:cNvSpPr/>
            <p:nvPr/>
          </p:nvSpPr>
          <p:spPr bwMode="auto">
            <a:xfrm>
              <a:off x="3795018"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37" name="Oval 36"/>
            <p:cNvSpPr/>
            <p:nvPr/>
          </p:nvSpPr>
          <p:spPr bwMode="auto">
            <a:xfrm>
              <a:off x="5239211"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39" name="Oval 38"/>
            <p:cNvSpPr/>
            <p:nvPr/>
          </p:nvSpPr>
          <p:spPr bwMode="auto">
            <a:xfrm>
              <a:off x="5239211" y="5802468"/>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40" name="Oval 39"/>
            <p:cNvSpPr/>
            <p:nvPr/>
          </p:nvSpPr>
          <p:spPr bwMode="auto">
            <a:xfrm>
              <a:off x="3795018" y="5776764"/>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grpSp>
      <p:sp>
        <p:nvSpPr>
          <p:cNvPr id="41" name="Rectangle 40"/>
          <p:cNvSpPr/>
          <p:nvPr/>
        </p:nvSpPr>
        <p:spPr bwMode="auto">
          <a:xfrm>
            <a:off x="7326773" y="4149080"/>
            <a:ext cx="1296144" cy="1656184"/>
          </a:xfrm>
          <a:prstGeom prst="rect">
            <a:avLst/>
          </a:prstGeom>
          <a:solidFill>
            <a:srgbClr val="FFFF00"/>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6000" b="1" dirty="0" smtClean="0">
                <a:solidFill>
                  <a:srgbClr val="424456"/>
                </a:solidFill>
                <a:latin typeface="Arial Black" pitchFamily="34" charset="0"/>
              </a:rPr>
              <a:t>4</a:t>
            </a:r>
          </a:p>
        </p:txBody>
      </p:sp>
      <p:grpSp>
        <p:nvGrpSpPr>
          <p:cNvPr id="42" name="Group 41"/>
          <p:cNvGrpSpPr/>
          <p:nvPr/>
        </p:nvGrpSpPr>
        <p:grpSpPr>
          <a:xfrm>
            <a:off x="2370630" y="878128"/>
            <a:ext cx="971174" cy="971175"/>
            <a:chOff x="3347864" y="3645024"/>
            <a:chExt cx="2520280" cy="2808312"/>
          </a:xfrm>
        </p:grpSpPr>
        <p:sp>
          <p:nvSpPr>
            <p:cNvPr id="43" name="Rounded Rectangle 42"/>
            <p:cNvSpPr/>
            <p:nvPr/>
          </p:nvSpPr>
          <p:spPr bwMode="auto">
            <a:xfrm>
              <a:off x="3347864" y="3645024"/>
              <a:ext cx="2520280" cy="2808312"/>
            </a:xfrm>
            <a:prstGeom prst="roundRect">
              <a:avLst/>
            </a:prstGeom>
            <a:ln w="57150">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44" name="Oval 43"/>
            <p:cNvSpPr/>
            <p:nvPr/>
          </p:nvSpPr>
          <p:spPr bwMode="auto">
            <a:xfrm>
              <a:off x="3795018"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45" name="Oval 44"/>
            <p:cNvSpPr/>
            <p:nvPr/>
          </p:nvSpPr>
          <p:spPr bwMode="auto">
            <a:xfrm>
              <a:off x="5239211"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46" name="Oval 45"/>
            <p:cNvSpPr/>
            <p:nvPr/>
          </p:nvSpPr>
          <p:spPr bwMode="auto">
            <a:xfrm>
              <a:off x="4519133" y="4912666"/>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47" name="Oval 46"/>
            <p:cNvSpPr/>
            <p:nvPr/>
          </p:nvSpPr>
          <p:spPr bwMode="auto">
            <a:xfrm>
              <a:off x="5239211" y="5802468"/>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48" name="Oval 47"/>
            <p:cNvSpPr/>
            <p:nvPr/>
          </p:nvSpPr>
          <p:spPr bwMode="auto">
            <a:xfrm>
              <a:off x="3795018" y="5776764"/>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grpSp>
      <p:grpSp>
        <p:nvGrpSpPr>
          <p:cNvPr id="49" name="Group 48"/>
          <p:cNvGrpSpPr/>
          <p:nvPr/>
        </p:nvGrpSpPr>
        <p:grpSpPr>
          <a:xfrm>
            <a:off x="2376690" y="2241801"/>
            <a:ext cx="971174" cy="971175"/>
            <a:chOff x="3347864" y="3645024"/>
            <a:chExt cx="2520280" cy="2808312"/>
          </a:xfrm>
        </p:grpSpPr>
        <p:sp>
          <p:nvSpPr>
            <p:cNvPr id="50" name="Rounded Rectangle 49"/>
            <p:cNvSpPr/>
            <p:nvPr/>
          </p:nvSpPr>
          <p:spPr bwMode="auto">
            <a:xfrm>
              <a:off x="3347864" y="3645024"/>
              <a:ext cx="2520280" cy="2808312"/>
            </a:xfrm>
            <a:prstGeom prst="roundRect">
              <a:avLst/>
            </a:prstGeom>
            <a:ln w="57150">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52" name="Oval 51"/>
            <p:cNvSpPr/>
            <p:nvPr/>
          </p:nvSpPr>
          <p:spPr bwMode="auto">
            <a:xfrm>
              <a:off x="5239211"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53" name="Oval 52"/>
            <p:cNvSpPr/>
            <p:nvPr/>
          </p:nvSpPr>
          <p:spPr bwMode="auto">
            <a:xfrm>
              <a:off x="4519133" y="4912666"/>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55" name="Oval 54"/>
            <p:cNvSpPr/>
            <p:nvPr/>
          </p:nvSpPr>
          <p:spPr bwMode="auto">
            <a:xfrm>
              <a:off x="3795018" y="5776764"/>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grpSp>
      <p:sp>
        <p:nvSpPr>
          <p:cNvPr id="56" name="Rectangle 55"/>
          <p:cNvSpPr/>
          <p:nvPr/>
        </p:nvSpPr>
        <p:spPr bwMode="auto">
          <a:xfrm>
            <a:off x="2233639" y="1212834"/>
            <a:ext cx="1296144" cy="1656184"/>
          </a:xfrm>
          <a:prstGeom prst="rect">
            <a:avLst/>
          </a:prstGeom>
          <a:solidFill>
            <a:srgbClr val="FFFF00"/>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6000" b="1" dirty="0" smtClean="0">
                <a:solidFill>
                  <a:srgbClr val="424456"/>
                </a:solidFill>
                <a:latin typeface="Arial Black" pitchFamily="34" charset="0"/>
              </a:rPr>
              <a:t>8</a:t>
            </a:r>
          </a:p>
        </p:txBody>
      </p:sp>
      <p:grpSp>
        <p:nvGrpSpPr>
          <p:cNvPr id="57" name="Group 56"/>
          <p:cNvGrpSpPr/>
          <p:nvPr/>
        </p:nvGrpSpPr>
        <p:grpSpPr>
          <a:xfrm>
            <a:off x="4104882" y="3969993"/>
            <a:ext cx="971174" cy="971175"/>
            <a:chOff x="3347864" y="3645024"/>
            <a:chExt cx="2520280" cy="2808312"/>
          </a:xfrm>
        </p:grpSpPr>
        <p:sp>
          <p:nvSpPr>
            <p:cNvPr id="58" name="Rounded Rectangle 57"/>
            <p:cNvSpPr/>
            <p:nvPr/>
          </p:nvSpPr>
          <p:spPr bwMode="auto">
            <a:xfrm>
              <a:off x="3347864" y="3645024"/>
              <a:ext cx="2520280" cy="2808312"/>
            </a:xfrm>
            <a:prstGeom prst="roundRect">
              <a:avLst/>
            </a:prstGeom>
            <a:ln w="57150">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59" name="Oval 58"/>
            <p:cNvSpPr/>
            <p:nvPr/>
          </p:nvSpPr>
          <p:spPr bwMode="auto">
            <a:xfrm>
              <a:off x="3795018"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60" name="Oval 59"/>
            <p:cNvSpPr/>
            <p:nvPr/>
          </p:nvSpPr>
          <p:spPr bwMode="auto">
            <a:xfrm>
              <a:off x="5239211"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61" name="Oval 60"/>
            <p:cNvSpPr/>
            <p:nvPr/>
          </p:nvSpPr>
          <p:spPr bwMode="auto">
            <a:xfrm>
              <a:off x="4519133" y="4912666"/>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62" name="Oval 61"/>
            <p:cNvSpPr/>
            <p:nvPr/>
          </p:nvSpPr>
          <p:spPr bwMode="auto">
            <a:xfrm>
              <a:off x="5239211" y="5802468"/>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63" name="Oval 62"/>
            <p:cNvSpPr/>
            <p:nvPr/>
          </p:nvSpPr>
          <p:spPr bwMode="auto">
            <a:xfrm>
              <a:off x="3795018" y="5776764"/>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grpSp>
      <p:grpSp>
        <p:nvGrpSpPr>
          <p:cNvPr id="64" name="Group 63"/>
          <p:cNvGrpSpPr/>
          <p:nvPr/>
        </p:nvGrpSpPr>
        <p:grpSpPr>
          <a:xfrm>
            <a:off x="4139952" y="5194129"/>
            <a:ext cx="971174" cy="971175"/>
            <a:chOff x="3347864" y="3645024"/>
            <a:chExt cx="2520280" cy="2808312"/>
          </a:xfrm>
        </p:grpSpPr>
        <p:sp>
          <p:nvSpPr>
            <p:cNvPr id="65" name="Rounded Rectangle 64"/>
            <p:cNvSpPr/>
            <p:nvPr/>
          </p:nvSpPr>
          <p:spPr bwMode="auto">
            <a:xfrm>
              <a:off x="3347864" y="3645024"/>
              <a:ext cx="2520280" cy="2808312"/>
            </a:xfrm>
            <a:prstGeom prst="roundRect">
              <a:avLst/>
            </a:prstGeom>
            <a:ln w="57150">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68" name="Oval 67"/>
            <p:cNvSpPr/>
            <p:nvPr/>
          </p:nvSpPr>
          <p:spPr bwMode="auto">
            <a:xfrm>
              <a:off x="4519133" y="4912666"/>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grpSp>
      <p:sp>
        <p:nvSpPr>
          <p:cNvPr id="71" name="Rectangle 70"/>
          <p:cNvSpPr/>
          <p:nvPr/>
        </p:nvSpPr>
        <p:spPr bwMode="auto">
          <a:xfrm>
            <a:off x="3908151" y="4182300"/>
            <a:ext cx="1296144" cy="1656184"/>
          </a:xfrm>
          <a:prstGeom prst="rect">
            <a:avLst/>
          </a:prstGeom>
          <a:solidFill>
            <a:srgbClr val="FFFF00"/>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6000" b="1" dirty="0" smtClean="0">
                <a:solidFill>
                  <a:srgbClr val="424456"/>
                </a:solidFill>
                <a:latin typeface="Arial Black" pitchFamily="34" charset="0"/>
              </a:rPr>
              <a:t>6</a:t>
            </a:r>
          </a:p>
        </p:txBody>
      </p:sp>
      <p:grpSp>
        <p:nvGrpSpPr>
          <p:cNvPr id="72" name="Group 71"/>
          <p:cNvGrpSpPr/>
          <p:nvPr/>
        </p:nvGrpSpPr>
        <p:grpSpPr>
          <a:xfrm>
            <a:off x="683568" y="4494838"/>
            <a:ext cx="971174" cy="971175"/>
            <a:chOff x="3347864" y="3645024"/>
            <a:chExt cx="2520280" cy="2808312"/>
          </a:xfrm>
        </p:grpSpPr>
        <p:sp>
          <p:nvSpPr>
            <p:cNvPr id="73" name="Rounded Rectangle 72"/>
            <p:cNvSpPr/>
            <p:nvPr/>
          </p:nvSpPr>
          <p:spPr bwMode="auto">
            <a:xfrm>
              <a:off x="3347864" y="3645024"/>
              <a:ext cx="2520280" cy="2808312"/>
            </a:xfrm>
            <a:prstGeom prst="roundRect">
              <a:avLst/>
            </a:prstGeom>
            <a:ln w="57150">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75" name="Oval 74"/>
            <p:cNvSpPr/>
            <p:nvPr/>
          </p:nvSpPr>
          <p:spPr bwMode="auto">
            <a:xfrm>
              <a:off x="5239211"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78" name="Oval 77"/>
            <p:cNvSpPr/>
            <p:nvPr/>
          </p:nvSpPr>
          <p:spPr bwMode="auto">
            <a:xfrm>
              <a:off x="3795018" y="5776764"/>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grpSp>
      <p:sp>
        <p:nvSpPr>
          <p:cNvPr id="79" name="Rectangle 78"/>
          <p:cNvSpPr/>
          <p:nvPr/>
        </p:nvSpPr>
        <p:spPr bwMode="auto">
          <a:xfrm>
            <a:off x="521083" y="4206806"/>
            <a:ext cx="1296144" cy="1656184"/>
          </a:xfrm>
          <a:prstGeom prst="rect">
            <a:avLst/>
          </a:prstGeom>
          <a:solidFill>
            <a:srgbClr val="FFFF00"/>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6000" b="1" dirty="0" smtClean="0">
                <a:solidFill>
                  <a:srgbClr val="424456"/>
                </a:solidFill>
                <a:latin typeface="Arial Black" pitchFamily="34" charset="0"/>
              </a:rPr>
              <a:t>2</a:t>
            </a:r>
          </a:p>
        </p:txBody>
      </p:sp>
      <p:grpSp>
        <p:nvGrpSpPr>
          <p:cNvPr id="80" name="Group 79"/>
          <p:cNvGrpSpPr/>
          <p:nvPr/>
        </p:nvGrpSpPr>
        <p:grpSpPr>
          <a:xfrm>
            <a:off x="4070636" y="868802"/>
            <a:ext cx="971174" cy="971175"/>
            <a:chOff x="3347864" y="3645024"/>
            <a:chExt cx="2520280" cy="2808312"/>
          </a:xfrm>
        </p:grpSpPr>
        <p:sp>
          <p:nvSpPr>
            <p:cNvPr id="81" name="Rounded Rectangle 80"/>
            <p:cNvSpPr/>
            <p:nvPr/>
          </p:nvSpPr>
          <p:spPr bwMode="auto">
            <a:xfrm>
              <a:off x="3347864" y="3645024"/>
              <a:ext cx="2520280" cy="2808312"/>
            </a:xfrm>
            <a:prstGeom prst="roundRect">
              <a:avLst/>
            </a:prstGeom>
            <a:ln w="57150">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82" name="Oval 81"/>
            <p:cNvSpPr/>
            <p:nvPr/>
          </p:nvSpPr>
          <p:spPr bwMode="auto">
            <a:xfrm>
              <a:off x="3795018"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83" name="Oval 82"/>
            <p:cNvSpPr/>
            <p:nvPr/>
          </p:nvSpPr>
          <p:spPr bwMode="auto">
            <a:xfrm>
              <a:off x="5239211"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84" name="Oval 83"/>
            <p:cNvSpPr/>
            <p:nvPr/>
          </p:nvSpPr>
          <p:spPr bwMode="auto">
            <a:xfrm>
              <a:off x="4519133" y="4912666"/>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85" name="Oval 84"/>
            <p:cNvSpPr/>
            <p:nvPr/>
          </p:nvSpPr>
          <p:spPr bwMode="auto">
            <a:xfrm>
              <a:off x="5239211" y="5802468"/>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86" name="Oval 85"/>
            <p:cNvSpPr/>
            <p:nvPr/>
          </p:nvSpPr>
          <p:spPr bwMode="auto">
            <a:xfrm>
              <a:off x="3795018" y="5776764"/>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grpSp>
      <p:grpSp>
        <p:nvGrpSpPr>
          <p:cNvPr id="87" name="Group 86"/>
          <p:cNvGrpSpPr/>
          <p:nvPr/>
        </p:nvGrpSpPr>
        <p:grpSpPr>
          <a:xfrm>
            <a:off x="4067944" y="2219177"/>
            <a:ext cx="971174" cy="971175"/>
            <a:chOff x="3347864" y="3645024"/>
            <a:chExt cx="2520280" cy="2808312"/>
          </a:xfrm>
        </p:grpSpPr>
        <p:sp>
          <p:nvSpPr>
            <p:cNvPr id="88" name="Rounded Rectangle 87"/>
            <p:cNvSpPr/>
            <p:nvPr/>
          </p:nvSpPr>
          <p:spPr bwMode="auto">
            <a:xfrm>
              <a:off x="3347864" y="3645024"/>
              <a:ext cx="2520280" cy="2808312"/>
            </a:xfrm>
            <a:prstGeom prst="roundRect">
              <a:avLst/>
            </a:prstGeom>
            <a:ln w="57150">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90" name="Oval 89"/>
            <p:cNvSpPr/>
            <p:nvPr/>
          </p:nvSpPr>
          <p:spPr bwMode="auto">
            <a:xfrm>
              <a:off x="5029667" y="4005774"/>
              <a:ext cx="324035"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93" name="Oval 92"/>
            <p:cNvSpPr/>
            <p:nvPr/>
          </p:nvSpPr>
          <p:spPr bwMode="auto">
            <a:xfrm>
              <a:off x="3795018" y="5776764"/>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grpSp>
      <p:sp>
        <p:nvSpPr>
          <p:cNvPr id="94" name="Rectangle 93"/>
          <p:cNvSpPr/>
          <p:nvPr/>
        </p:nvSpPr>
        <p:spPr bwMode="auto">
          <a:xfrm>
            <a:off x="3908151" y="1201082"/>
            <a:ext cx="1296144" cy="1656184"/>
          </a:xfrm>
          <a:prstGeom prst="rect">
            <a:avLst/>
          </a:prstGeom>
          <a:solidFill>
            <a:srgbClr val="FFFF00"/>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6000" b="1" dirty="0" smtClean="0">
                <a:solidFill>
                  <a:srgbClr val="424456"/>
                </a:solidFill>
                <a:latin typeface="Arial Black" pitchFamily="34" charset="0"/>
              </a:rPr>
              <a:t>7</a:t>
            </a:r>
          </a:p>
        </p:txBody>
      </p:sp>
      <p:grpSp>
        <p:nvGrpSpPr>
          <p:cNvPr id="95" name="Group 94"/>
          <p:cNvGrpSpPr/>
          <p:nvPr/>
        </p:nvGrpSpPr>
        <p:grpSpPr>
          <a:xfrm>
            <a:off x="5772017" y="4524751"/>
            <a:ext cx="971174" cy="971175"/>
            <a:chOff x="3347864" y="3645024"/>
            <a:chExt cx="2520280" cy="2808312"/>
          </a:xfrm>
        </p:grpSpPr>
        <p:sp>
          <p:nvSpPr>
            <p:cNvPr id="96" name="Rounded Rectangle 95"/>
            <p:cNvSpPr/>
            <p:nvPr/>
          </p:nvSpPr>
          <p:spPr bwMode="auto">
            <a:xfrm>
              <a:off x="3347864" y="3645024"/>
              <a:ext cx="2520280" cy="2808312"/>
            </a:xfrm>
            <a:prstGeom prst="roundRect">
              <a:avLst/>
            </a:prstGeom>
            <a:ln w="57150">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99" name="Oval 98"/>
            <p:cNvSpPr/>
            <p:nvPr/>
          </p:nvSpPr>
          <p:spPr bwMode="auto">
            <a:xfrm>
              <a:off x="4519133" y="4912666"/>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grpSp>
      <p:sp>
        <p:nvSpPr>
          <p:cNvPr id="102" name="Rectangle 101"/>
          <p:cNvSpPr/>
          <p:nvPr/>
        </p:nvSpPr>
        <p:spPr bwMode="auto">
          <a:xfrm>
            <a:off x="5602097" y="4152333"/>
            <a:ext cx="1296144" cy="1656184"/>
          </a:xfrm>
          <a:prstGeom prst="rect">
            <a:avLst/>
          </a:prstGeom>
          <a:solidFill>
            <a:srgbClr val="FFFF00"/>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6000" b="1" dirty="0" smtClean="0">
                <a:solidFill>
                  <a:srgbClr val="424456"/>
                </a:solidFill>
                <a:latin typeface="Arial Black" pitchFamily="34" charset="0"/>
              </a:rPr>
              <a:t>1</a:t>
            </a:r>
          </a:p>
        </p:txBody>
      </p:sp>
      <p:grpSp>
        <p:nvGrpSpPr>
          <p:cNvPr id="103" name="Group 102"/>
          <p:cNvGrpSpPr/>
          <p:nvPr/>
        </p:nvGrpSpPr>
        <p:grpSpPr>
          <a:xfrm>
            <a:off x="658015" y="1499309"/>
            <a:ext cx="971174" cy="971175"/>
            <a:chOff x="3347864" y="3645024"/>
            <a:chExt cx="2520280" cy="2808312"/>
          </a:xfrm>
        </p:grpSpPr>
        <p:sp>
          <p:nvSpPr>
            <p:cNvPr id="104" name="Rounded Rectangle 103"/>
            <p:cNvSpPr/>
            <p:nvPr/>
          </p:nvSpPr>
          <p:spPr bwMode="auto">
            <a:xfrm>
              <a:off x="3347864" y="3645024"/>
              <a:ext cx="2520280" cy="2808312"/>
            </a:xfrm>
            <a:prstGeom prst="roundRect">
              <a:avLst/>
            </a:prstGeom>
            <a:ln w="57150">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06" name="Oval 105"/>
            <p:cNvSpPr/>
            <p:nvPr/>
          </p:nvSpPr>
          <p:spPr bwMode="auto">
            <a:xfrm>
              <a:off x="5239211"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107" name="Oval 106"/>
            <p:cNvSpPr/>
            <p:nvPr/>
          </p:nvSpPr>
          <p:spPr bwMode="auto">
            <a:xfrm>
              <a:off x="4519133" y="4912666"/>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109" name="Oval 108"/>
            <p:cNvSpPr/>
            <p:nvPr/>
          </p:nvSpPr>
          <p:spPr bwMode="auto">
            <a:xfrm>
              <a:off x="3795018" y="5776764"/>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grpSp>
      <p:sp>
        <p:nvSpPr>
          <p:cNvPr id="110" name="Rectangle 109"/>
          <p:cNvSpPr/>
          <p:nvPr/>
        </p:nvSpPr>
        <p:spPr bwMode="auto">
          <a:xfrm>
            <a:off x="495530" y="1268863"/>
            <a:ext cx="1296144" cy="1656184"/>
          </a:xfrm>
          <a:prstGeom prst="rect">
            <a:avLst/>
          </a:prstGeom>
          <a:solidFill>
            <a:srgbClr val="FFFF00"/>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6000" b="1" dirty="0" smtClean="0">
                <a:solidFill>
                  <a:srgbClr val="424456"/>
                </a:solidFill>
                <a:latin typeface="Arial Black" pitchFamily="34" charset="0"/>
              </a:rPr>
              <a:t>3</a:t>
            </a:r>
          </a:p>
        </p:txBody>
      </p:sp>
      <p:grpSp>
        <p:nvGrpSpPr>
          <p:cNvPr id="111" name="Group 110"/>
          <p:cNvGrpSpPr/>
          <p:nvPr/>
        </p:nvGrpSpPr>
        <p:grpSpPr>
          <a:xfrm>
            <a:off x="7488640" y="870243"/>
            <a:ext cx="971174" cy="971175"/>
            <a:chOff x="3347864" y="3645024"/>
            <a:chExt cx="2520280" cy="2808312"/>
          </a:xfrm>
        </p:grpSpPr>
        <p:sp>
          <p:nvSpPr>
            <p:cNvPr id="112" name="Rounded Rectangle 111"/>
            <p:cNvSpPr/>
            <p:nvPr/>
          </p:nvSpPr>
          <p:spPr bwMode="auto">
            <a:xfrm>
              <a:off x="3347864" y="3645024"/>
              <a:ext cx="2520280" cy="2808312"/>
            </a:xfrm>
            <a:prstGeom prst="roundRect">
              <a:avLst/>
            </a:prstGeom>
            <a:ln w="57150">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13" name="Oval 112"/>
            <p:cNvSpPr/>
            <p:nvPr/>
          </p:nvSpPr>
          <p:spPr bwMode="auto">
            <a:xfrm>
              <a:off x="3795018"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114" name="Oval 113"/>
            <p:cNvSpPr/>
            <p:nvPr/>
          </p:nvSpPr>
          <p:spPr bwMode="auto">
            <a:xfrm>
              <a:off x="5239211"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115" name="Oval 114"/>
            <p:cNvSpPr/>
            <p:nvPr/>
          </p:nvSpPr>
          <p:spPr bwMode="auto">
            <a:xfrm>
              <a:off x="4519133" y="4912666"/>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116" name="Oval 115"/>
            <p:cNvSpPr/>
            <p:nvPr/>
          </p:nvSpPr>
          <p:spPr bwMode="auto">
            <a:xfrm>
              <a:off x="5239211" y="5802468"/>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117" name="Oval 116"/>
            <p:cNvSpPr/>
            <p:nvPr/>
          </p:nvSpPr>
          <p:spPr bwMode="auto">
            <a:xfrm>
              <a:off x="3795018" y="5776764"/>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grpSp>
      <p:sp>
        <p:nvSpPr>
          <p:cNvPr id="118" name="Rectangle 117"/>
          <p:cNvSpPr/>
          <p:nvPr/>
        </p:nvSpPr>
        <p:spPr bwMode="auto">
          <a:xfrm>
            <a:off x="5664529" y="1201082"/>
            <a:ext cx="1296144" cy="1656184"/>
          </a:xfrm>
          <a:prstGeom prst="rect">
            <a:avLst/>
          </a:prstGeom>
          <a:solidFill>
            <a:srgbClr val="FFFF00"/>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6000" b="1" dirty="0" smtClean="0">
                <a:solidFill>
                  <a:srgbClr val="424456"/>
                </a:solidFill>
                <a:latin typeface="Arial Black" pitchFamily="34" charset="0"/>
              </a:rPr>
              <a:t>5</a:t>
            </a:r>
          </a:p>
        </p:txBody>
      </p:sp>
      <p:grpSp>
        <p:nvGrpSpPr>
          <p:cNvPr id="119" name="Group 118"/>
          <p:cNvGrpSpPr/>
          <p:nvPr/>
        </p:nvGrpSpPr>
        <p:grpSpPr>
          <a:xfrm>
            <a:off x="7524328" y="2194591"/>
            <a:ext cx="971174" cy="971175"/>
            <a:chOff x="3347864" y="3645024"/>
            <a:chExt cx="2520280" cy="2808312"/>
          </a:xfrm>
        </p:grpSpPr>
        <p:sp>
          <p:nvSpPr>
            <p:cNvPr id="120" name="Rounded Rectangle 119"/>
            <p:cNvSpPr/>
            <p:nvPr/>
          </p:nvSpPr>
          <p:spPr bwMode="auto">
            <a:xfrm>
              <a:off x="3347864" y="3645024"/>
              <a:ext cx="2520280" cy="2808312"/>
            </a:xfrm>
            <a:prstGeom prst="roundRect">
              <a:avLst/>
            </a:prstGeom>
            <a:ln w="57150">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white"/>
                </a:solidFill>
                <a:latin typeface="Verdana" pitchFamily="34" charset="0"/>
              </a:endParaRPr>
            </a:p>
          </p:txBody>
        </p:sp>
        <p:sp>
          <p:nvSpPr>
            <p:cNvPr id="121" name="Oval 120"/>
            <p:cNvSpPr/>
            <p:nvPr/>
          </p:nvSpPr>
          <p:spPr bwMode="auto">
            <a:xfrm>
              <a:off x="3795018"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122" name="Oval 121"/>
            <p:cNvSpPr/>
            <p:nvPr/>
          </p:nvSpPr>
          <p:spPr bwMode="auto">
            <a:xfrm>
              <a:off x="5239211" y="4005775"/>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124" name="Oval 123"/>
            <p:cNvSpPr/>
            <p:nvPr/>
          </p:nvSpPr>
          <p:spPr bwMode="auto">
            <a:xfrm>
              <a:off x="5239211" y="5802468"/>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sp>
          <p:nvSpPr>
            <p:cNvPr id="125" name="Oval 124"/>
            <p:cNvSpPr/>
            <p:nvPr/>
          </p:nvSpPr>
          <p:spPr bwMode="auto">
            <a:xfrm>
              <a:off x="3795018" y="5776764"/>
              <a:ext cx="324036" cy="324034"/>
            </a:xfrm>
            <a:prstGeom prst="ellipse">
              <a:avLst/>
            </a:prstGeom>
            <a:solidFill>
              <a:srgbClr val="FF0000"/>
            </a:solid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z="1200" smtClean="0">
                <a:solidFill>
                  <a:prstClr val="white"/>
                </a:solidFill>
                <a:latin typeface="Verdana" pitchFamily="34" charset="0"/>
              </a:endParaRPr>
            </a:p>
          </p:txBody>
        </p:sp>
      </p:grpSp>
      <p:sp>
        <p:nvSpPr>
          <p:cNvPr id="18" name="Rectangle 17"/>
          <p:cNvSpPr/>
          <p:nvPr/>
        </p:nvSpPr>
        <p:spPr bwMode="auto">
          <a:xfrm>
            <a:off x="7326155" y="1196752"/>
            <a:ext cx="1296144" cy="1656184"/>
          </a:xfrm>
          <a:prstGeom prst="rect">
            <a:avLst/>
          </a:prstGeom>
          <a:solidFill>
            <a:srgbClr val="FFFF00"/>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6000" b="1" dirty="0" smtClean="0">
                <a:solidFill>
                  <a:srgbClr val="424456"/>
                </a:solidFill>
                <a:latin typeface="Arial Black" pitchFamily="34" charset="0"/>
              </a:rPr>
              <a:t>9</a:t>
            </a:r>
          </a:p>
        </p:txBody>
      </p:sp>
    </p:spTree>
    <p:extLst>
      <p:ext uri="{BB962C8B-B14F-4D97-AF65-F5344CB8AC3E}">
        <p14:creationId xmlns:p14="http://schemas.microsoft.com/office/powerpoint/2010/main" val="2113364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18"/>
                                        </p:tgtEl>
                                        <p:attrNameLst>
                                          <p:attrName>style.visibility</p:attrName>
                                        </p:attrNameLst>
                                      </p:cBhvr>
                                      <p:to>
                                        <p:strVal val="visible"/>
                                      </p:to>
                                    </p:set>
                                    <p:animEffect transition="in" filter="fade">
                                      <p:cBhvr>
                                        <p:cTn id="17" dur="1000"/>
                                        <p:tgtEl>
                                          <p:spTgt spid="118"/>
                                        </p:tgtEl>
                                      </p:cBhvr>
                                    </p:animEffect>
                                    <p:anim calcmode="lin" valueType="num">
                                      <p:cBhvr>
                                        <p:cTn id="18" dur="1000" fill="hold"/>
                                        <p:tgtEl>
                                          <p:spTgt spid="118"/>
                                        </p:tgtEl>
                                        <p:attrNameLst>
                                          <p:attrName>ppt_x</p:attrName>
                                        </p:attrNameLst>
                                      </p:cBhvr>
                                      <p:tavLst>
                                        <p:tav tm="0">
                                          <p:val>
                                            <p:strVal val="#ppt_x"/>
                                          </p:val>
                                        </p:tav>
                                        <p:tav tm="100000">
                                          <p:val>
                                            <p:strVal val="#ppt_x"/>
                                          </p:val>
                                        </p:tav>
                                      </p:tavLst>
                                    </p:anim>
                                    <p:anim calcmode="lin" valueType="num">
                                      <p:cBhvr>
                                        <p:cTn id="19" dur="1000" fill="hold"/>
                                        <p:tgtEl>
                                          <p:spTgt spid="11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500"/>
                                        <p:tgtEl>
                                          <p:spTgt spid="26"/>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1000"/>
                                        <p:tgtEl>
                                          <p:spTgt spid="33"/>
                                        </p:tgtEl>
                                      </p:cBhvr>
                                    </p:animEffect>
                                    <p:anim calcmode="lin" valueType="num">
                                      <p:cBhvr>
                                        <p:cTn id="35" dur="1000" fill="hold"/>
                                        <p:tgtEl>
                                          <p:spTgt spid="33"/>
                                        </p:tgtEl>
                                        <p:attrNameLst>
                                          <p:attrName>ppt_x</p:attrName>
                                        </p:attrNameLst>
                                      </p:cBhvr>
                                      <p:tavLst>
                                        <p:tav tm="0">
                                          <p:val>
                                            <p:strVal val="#ppt_x"/>
                                          </p:val>
                                        </p:tav>
                                        <p:tav tm="100000">
                                          <p:val>
                                            <p:strVal val="#ppt_x"/>
                                          </p:val>
                                        </p:tav>
                                      </p:tavLst>
                                    </p:anim>
                                    <p:anim calcmode="lin" valueType="num">
                                      <p:cBhvr>
                                        <p:cTn id="36"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500"/>
                                        <p:tgtEl>
                                          <p:spTgt spid="34"/>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fade">
                                      <p:cBhvr>
                                        <p:cTn id="46" dur="1000"/>
                                        <p:tgtEl>
                                          <p:spTgt spid="41"/>
                                        </p:tgtEl>
                                      </p:cBhvr>
                                    </p:animEffect>
                                    <p:anim calcmode="lin" valueType="num">
                                      <p:cBhvr>
                                        <p:cTn id="47" dur="1000" fill="hold"/>
                                        <p:tgtEl>
                                          <p:spTgt spid="41"/>
                                        </p:tgtEl>
                                        <p:attrNameLst>
                                          <p:attrName>ppt_x</p:attrName>
                                        </p:attrNameLst>
                                      </p:cBhvr>
                                      <p:tavLst>
                                        <p:tav tm="0">
                                          <p:val>
                                            <p:strVal val="#ppt_x"/>
                                          </p:val>
                                        </p:tav>
                                        <p:tav tm="100000">
                                          <p:val>
                                            <p:strVal val="#ppt_x"/>
                                          </p:val>
                                        </p:tav>
                                      </p:tavLst>
                                    </p:anim>
                                    <p:anim calcmode="lin" valueType="num">
                                      <p:cBhvr>
                                        <p:cTn id="48"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42"/>
                                        </p:tgtEl>
                                        <p:attrNameLst>
                                          <p:attrName>style.visibility</p:attrName>
                                        </p:attrNameLst>
                                      </p:cBhvr>
                                      <p:to>
                                        <p:strVal val="visible"/>
                                      </p:to>
                                    </p:set>
                                    <p:animEffect transition="in" filter="fade">
                                      <p:cBhvr>
                                        <p:cTn id="53" dur="500"/>
                                        <p:tgtEl>
                                          <p:spTgt spid="42"/>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fade">
                                      <p:cBhvr>
                                        <p:cTn id="58" dur="500"/>
                                        <p:tgtEl>
                                          <p:spTgt spid="49"/>
                                        </p:tgtEl>
                                      </p:cBhvr>
                                    </p:animEffect>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fade">
                                      <p:cBhvr>
                                        <p:cTn id="63" dur="1000"/>
                                        <p:tgtEl>
                                          <p:spTgt spid="56"/>
                                        </p:tgtEl>
                                      </p:cBhvr>
                                    </p:animEffect>
                                    <p:anim calcmode="lin" valueType="num">
                                      <p:cBhvr>
                                        <p:cTn id="64" dur="1000" fill="hold"/>
                                        <p:tgtEl>
                                          <p:spTgt spid="56"/>
                                        </p:tgtEl>
                                        <p:attrNameLst>
                                          <p:attrName>ppt_x</p:attrName>
                                        </p:attrNameLst>
                                      </p:cBhvr>
                                      <p:tavLst>
                                        <p:tav tm="0">
                                          <p:val>
                                            <p:strVal val="#ppt_x"/>
                                          </p:val>
                                        </p:tav>
                                        <p:tav tm="100000">
                                          <p:val>
                                            <p:strVal val="#ppt_x"/>
                                          </p:val>
                                        </p:tav>
                                      </p:tavLst>
                                    </p:anim>
                                    <p:anim calcmode="lin" valueType="num">
                                      <p:cBhvr>
                                        <p:cTn id="65"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nodeType="clickEffect">
                                  <p:stCondLst>
                                    <p:cond delay="0"/>
                                  </p:stCondLst>
                                  <p:childTnLst>
                                    <p:set>
                                      <p:cBhvr>
                                        <p:cTn id="69" dur="1" fill="hold">
                                          <p:stCondLst>
                                            <p:cond delay="0"/>
                                          </p:stCondLst>
                                        </p:cTn>
                                        <p:tgtEl>
                                          <p:spTgt spid="57"/>
                                        </p:tgtEl>
                                        <p:attrNameLst>
                                          <p:attrName>style.visibility</p:attrName>
                                        </p:attrNameLst>
                                      </p:cBhvr>
                                      <p:to>
                                        <p:strVal val="visible"/>
                                      </p:to>
                                    </p:set>
                                    <p:animEffect transition="in" filter="fade">
                                      <p:cBhvr>
                                        <p:cTn id="70" dur="500"/>
                                        <p:tgtEl>
                                          <p:spTgt spid="57"/>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fade">
                                      <p:cBhvr>
                                        <p:cTn id="75" dur="500"/>
                                        <p:tgtEl>
                                          <p:spTgt spid="64"/>
                                        </p:tgtEl>
                                      </p:cBhvr>
                                    </p:animEffect>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71"/>
                                        </p:tgtEl>
                                        <p:attrNameLst>
                                          <p:attrName>style.visibility</p:attrName>
                                        </p:attrNameLst>
                                      </p:cBhvr>
                                      <p:to>
                                        <p:strVal val="visible"/>
                                      </p:to>
                                    </p:set>
                                    <p:animEffect transition="in" filter="fade">
                                      <p:cBhvr>
                                        <p:cTn id="80" dur="1000"/>
                                        <p:tgtEl>
                                          <p:spTgt spid="71"/>
                                        </p:tgtEl>
                                      </p:cBhvr>
                                    </p:animEffect>
                                    <p:anim calcmode="lin" valueType="num">
                                      <p:cBhvr>
                                        <p:cTn id="81" dur="1000" fill="hold"/>
                                        <p:tgtEl>
                                          <p:spTgt spid="71"/>
                                        </p:tgtEl>
                                        <p:attrNameLst>
                                          <p:attrName>ppt_x</p:attrName>
                                        </p:attrNameLst>
                                      </p:cBhvr>
                                      <p:tavLst>
                                        <p:tav tm="0">
                                          <p:val>
                                            <p:strVal val="#ppt_x"/>
                                          </p:val>
                                        </p:tav>
                                        <p:tav tm="100000">
                                          <p:val>
                                            <p:strVal val="#ppt_x"/>
                                          </p:val>
                                        </p:tav>
                                      </p:tavLst>
                                    </p:anim>
                                    <p:anim calcmode="lin" valueType="num">
                                      <p:cBhvr>
                                        <p:cTn id="82"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72"/>
                                        </p:tgtEl>
                                        <p:attrNameLst>
                                          <p:attrName>style.visibility</p:attrName>
                                        </p:attrNameLst>
                                      </p:cBhvr>
                                      <p:to>
                                        <p:strVal val="visible"/>
                                      </p:to>
                                    </p:set>
                                    <p:animEffect transition="in" filter="fade">
                                      <p:cBhvr>
                                        <p:cTn id="87" dur="500"/>
                                        <p:tgtEl>
                                          <p:spTgt spid="72"/>
                                        </p:tgtEl>
                                      </p:cBhvr>
                                    </p:animEffect>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79"/>
                                        </p:tgtEl>
                                        <p:attrNameLst>
                                          <p:attrName>style.visibility</p:attrName>
                                        </p:attrNameLst>
                                      </p:cBhvr>
                                      <p:to>
                                        <p:strVal val="visible"/>
                                      </p:to>
                                    </p:set>
                                    <p:animEffect transition="in" filter="fade">
                                      <p:cBhvr>
                                        <p:cTn id="92" dur="1000"/>
                                        <p:tgtEl>
                                          <p:spTgt spid="79"/>
                                        </p:tgtEl>
                                      </p:cBhvr>
                                    </p:animEffect>
                                    <p:anim calcmode="lin" valueType="num">
                                      <p:cBhvr>
                                        <p:cTn id="93" dur="1000" fill="hold"/>
                                        <p:tgtEl>
                                          <p:spTgt spid="79"/>
                                        </p:tgtEl>
                                        <p:attrNameLst>
                                          <p:attrName>ppt_x</p:attrName>
                                        </p:attrNameLst>
                                      </p:cBhvr>
                                      <p:tavLst>
                                        <p:tav tm="0">
                                          <p:val>
                                            <p:strVal val="#ppt_x"/>
                                          </p:val>
                                        </p:tav>
                                        <p:tav tm="100000">
                                          <p:val>
                                            <p:strVal val="#ppt_x"/>
                                          </p:val>
                                        </p:tav>
                                      </p:tavLst>
                                    </p:anim>
                                    <p:anim calcmode="lin" valueType="num">
                                      <p:cBhvr>
                                        <p:cTn id="94" dur="1000" fill="hold"/>
                                        <p:tgtEl>
                                          <p:spTgt spid="79"/>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nodeType="clickEffect">
                                  <p:stCondLst>
                                    <p:cond delay="0"/>
                                  </p:stCondLst>
                                  <p:childTnLst>
                                    <p:set>
                                      <p:cBhvr>
                                        <p:cTn id="98" dur="1" fill="hold">
                                          <p:stCondLst>
                                            <p:cond delay="0"/>
                                          </p:stCondLst>
                                        </p:cTn>
                                        <p:tgtEl>
                                          <p:spTgt spid="80"/>
                                        </p:tgtEl>
                                        <p:attrNameLst>
                                          <p:attrName>style.visibility</p:attrName>
                                        </p:attrNameLst>
                                      </p:cBhvr>
                                      <p:to>
                                        <p:strVal val="visible"/>
                                      </p:to>
                                    </p:set>
                                    <p:animEffect transition="in" filter="fade">
                                      <p:cBhvr>
                                        <p:cTn id="99" dur="500"/>
                                        <p:tgtEl>
                                          <p:spTgt spid="80"/>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87"/>
                                        </p:tgtEl>
                                        <p:attrNameLst>
                                          <p:attrName>style.visibility</p:attrName>
                                        </p:attrNameLst>
                                      </p:cBhvr>
                                      <p:to>
                                        <p:strVal val="visible"/>
                                      </p:to>
                                    </p:set>
                                    <p:animEffect transition="in" filter="fade">
                                      <p:cBhvr>
                                        <p:cTn id="104" dur="500"/>
                                        <p:tgtEl>
                                          <p:spTgt spid="87"/>
                                        </p:tgtEl>
                                      </p:cBhvr>
                                    </p:animEffect>
                                  </p:childTnLst>
                                </p:cTn>
                              </p:par>
                            </p:childTnLst>
                          </p:cTn>
                        </p:par>
                      </p:childTnLst>
                    </p:cTn>
                  </p:par>
                  <p:par>
                    <p:cTn id="105" fill="hold">
                      <p:stCondLst>
                        <p:cond delay="indefinite"/>
                      </p:stCondLst>
                      <p:childTnLst>
                        <p:par>
                          <p:cTn id="106" fill="hold">
                            <p:stCondLst>
                              <p:cond delay="0"/>
                            </p:stCondLst>
                            <p:childTnLst>
                              <p:par>
                                <p:cTn id="107" presetID="42" presetClass="entr" presetSubtype="0" fill="hold" grpId="0" nodeType="clickEffect">
                                  <p:stCondLst>
                                    <p:cond delay="0"/>
                                  </p:stCondLst>
                                  <p:childTnLst>
                                    <p:set>
                                      <p:cBhvr>
                                        <p:cTn id="108" dur="1" fill="hold">
                                          <p:stCondLst>
                                            <p:cond delay="0"/>
                                          </p:stCondLst>
                                        </p:cTn>
                                        <p:tgtEl>
                                          <p:spTgt spid="94"/>
                                        </p:tgtEl>
                                        <p:attrNameLst>
                                          <p:attrName>style.visibility</p:attrName>
                                        </p:attrNameLst>
                                      </p:cBhvr>
                                      <p:to>
                                        <p:strVal val="visible"/>
                                      </p:to>
                                    </p:set>
                                    <p:animEffect transition="in" filter="fade">
                                      <p:cBhvr>
                                        <p:cTn id="109" dur="1000"/>
                                        <p:tgtEl>
                                          <p:spTgt spid="94"/>
                                        </p:tgtEl>
                                      </p:cBhvr>
                                    </p:animEffect>
                                    <p:anim calcmode="lin" valueType="num">
                                      <p:cBhvr>
                                        <p:cTn id="110" dur="1000" fill="hold"/>
                                        <p:tgtEl>
                                          <p:spTgt spid="94"/>
                                        </p:tgtEl>
                                        <p:attrNameLst>
                                          <p:attrName>ppt_x</p:attrName>
                                        </p:attrNameLst>
                                      </p:cBhvr>
                                      <p:tavLst>
                                        <p:tav tm="0">
                                          <p:val>
                                            <p:strVal val="#ppt_x"/>
                                          </p:val>
                                        </p:tav>
                                        <p:tav tm="100000">
                                          <p:val>
                                            <p:strVal val="#ppt_x"/>
                                          </p:val>
                                        </p:tav>
                                      </p:tavLst>
                                    </p:anim>
                                    <p:anim calcmode="lin" valueType="num">
                                      <p:cBhvr>
                                        <p:cTn id="111" dur="1000" fill="hold"/>
                                        <p:tgtEl>
                                          <p:spTgt spid="94"/>
                                        </p:tgtEl>
                                        <p:attrNameLst>
                                          <p:attrName>ppt_y</p:attrName>
                                        </p:attrNameLst>
                                      </p:cBhvr>
                                      <p:tavLst>
                                        <p:tav tm="0">
                                          <p:val>
                                            <p:strVal val="#ppt_y+.1"/>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10" presetClass="entr" presetSubtype="0" fill="hold" nodeType="clickEffect">
                                  <p:stCondLst>
                                    <p:cond delay="0"/>
                                  </p:stCondLst>
                                  <p:childTnLst>
                                    <p:set>
                                      <p:cBhvr>
                                        <p:cTn id="115" dur="1" fill="hold">
                                          <p:stCondLst>
                                            <p:cond delay="0"/>
                                          </p:stCondLst>
                                        </p:cTn>
                                        <p:tgtEl>
                                          <p:spTgt spid="95"/>
                                        </p:tgtEl>
                                        <p:attrNameLst>
                                          <p:attrName>style.visibility</p:attrName>
                                        </p:attrNameLst>
                                      </p:cBhvr>
                                      <p:to>
                                        <p:strVal val="visible"/>
                                      </p:to>
                                    </p:set>
                                    <p:animEffect transition="in" filter="fade">
                                      <p:cBhvr>
                                        <p:cTn id="116" dur="500"/>
                                        <p:tgtEl>
                                          <p:spTgt spid="95"/>
                                        </p:tgtEl>
                                      </p:cBhvr>
                                    </p:animEffect>
                                  </p:childTnLst>
                                </p:cTn>
                              </p:par>
                            </p:childTnLst>
                          </p:cTn>
                        </p:par>
                      </p:childTnLst>
                    </p:cTn>
                  </p:par>
                  <p:par>
                    <p:cTn id="117" fill="hold">
                      <p:stCondLst>
                        <p:cond delay="indefinite"/>
                      </p:stCondLst>
                      <p:childTnLst>
                        <p:par>
                          <p:cTn id="118" fill="hold">
                            <p:stCondLst>
                              <p:cond delay="0"/>
                            </p:stCondLst>
                            <p:childTnLst>
                              <p:par>
                                <p:cTn id="119" presetID="42" presetClass="entr" presetSubtype="0" fill="hold" grpId="0" nodeType="clickEffect">
                                  <p:stCondLst>
                                    <p:cond delay="0"/>
                                  </p:stCondLst>
                                  <p:childTnLst>
                                    <p:set>
                                      <p:cBhvr>
                                        <p:cTn id="120" dur="1" fill="hold">
                                          <p:stCondLst>
                                            <p:cond delay="0"/>
                                          </p:stCondLst>
                                        </p:cTn>
                                        <p:tgtEl>
                                          <p:spTgt spid="102"/>
                                        </p:tgtEl>
                                        <p:attrNameLst>
                                          <p:attrName>style.visibility</p:attrName>
                                        </p:attrNameLst>
                                      </p:cBhvr>
                                      <p:to>
                                        <p:strVal val="visible"/>
                                      </p:to>
                                    </p:set>
                                    <p:animEffect transition="in" filter="fade">
                                      <p:cBhvr>
                                        <p:cTn id="121" dur="1000"/>
                                        <p:tgtEl>
                                          <p:spTgt spid="102"/>
                                        </p:tgtEl>
                                      </p:cBhvr>
                                    </p:animEffect>
                                    <p:anim calcmode="lin" valueType="num">
                                      <p:cBhvr>
                                        <p:cTn id="122" dur="1000" fill="hold"/>
                                        <p:tgtEl>
                                          <p:spTgt spid="102"/>
                                        </p:tgtEl>
                                        <p:attrNameLst>
                                          <p:attrName>ppt_x</p:attrName>
                                        </p:attrNameLst>
                                      </p:cBhvr>
                                      <p:tavLst>
                                        <p:tav tm="0">
                                          <p:val>
                                            <p:strVal val="#ppt_x"/>
                                          </p:val>
                                        </p:tav>
                                        <p:tav tm="100000">
                                          <p:val>
                                            <p:strVal val="#ppt_x"/>
                                          </p:val>
                                        </p:tav>
                                      </p:tavLst>
                                    </p:anim>
                                    <p:anim calcmode="lin" valueType="num">
                                      <p:cBhvr>
                                        <p:cTn id="123" dur="1000" fill="hold"/>
                                        <p:tgtEl>
                                          <p:spTgt spid="102"/>
                                        </p:tgtEl>
                                        <p:attrNameLst>
                                          <p:attrName>ppt_y</p:attrName>
                                        </p:attrNameLst>
                                      </p:cBhvr>
                                      <p:tavLst>
                                        <p:tav tm="0">
                                          <p:val>
                                            <p:strVal val="#ppt_y+.1"/>
                                          </p:val>
                                        </p:tav>
                                        <p:tav tm="100000">
                                          <p:val>
                                            <p:strVal val="#ppt_y"/>
                                          </p:val>
                                        </p:tav>
                                      </p:tavLst>
                                    </p:anim>
                                  </p:childTnLst>
                                </p:cTn>
                              </p:par>
                            </p:childTnLst>
                          </p:cTn>
                        </p:par>
                      </p:childTnLst>
                    </p:cTn>
                  </p:par>
                  <p:par>
                    <p:cTn id="124" fill="hold">
                      <p:stCondLst>
                        <p:cond delay="indefinite"/>
                      </p:stCondLst>
                      <p:childTnLst>
                        <p:par>
                          <p:cTn id="125" fill="hold">
                            <p:stCondLst>
                              <p:cond delay="0"/>
                            </p:stCondLst>
                            <p:childTnLst>
                              <p:par>
                                <p:cTn id="126" presetID="10" presetClass="entr" presetSubtype="0" fill="hold" nodeType="clickEffect">
                                  <p:stCondLst>
                                    <p:cond delay="0"/>
                                  </p:stCondLst>
                                  <p:childTnLst>
                                    <p:set>
                                      <p:cBhvr>
                                        <p:cTn id="127" dur="1" fill="hold">
                                          <p:stCondLst>
                                            <p:cond delay="0"/>
                                          </p:stCondLst>
                                        </p:cTn>
                                        <p:tgtEl>
                                          <p:spTgt spid="103"/>
                                        </p:tgtEl>
                                        <p:attrNameLst>
                                          <p:attrName>style.visibility</p:attrName>
                                        </p:attrNameLst>
                                      </p:cBhvr>
                                      <p:to>
                                        <p:strVal val="visible"/>
                                      </p:to>
                                    </p:set>
                                    <p:animEffect transition="in" filter="fade">
                                      <p:cBhvr>
                                        <p:cTn id="128" dur="500"/>
                                        <p:tgtEl>
                                          <p:spTgt spid="103"/>
                                        </p:tgtEl>
                                      </p:cBhvr>
                                    </p:animEffect>
                                  </p:childTnLst>
                                </p:cTn>
                              </p:par>
                            </p:childTnLst>
                          </p:cTn>
                        </p:par>
                      </p:childTnLst>
                    </p:cTn>
                  </p:par>
                  <p:par>
                    <p:cTn id="129" fill="hold">
                      <p:stCondLst>
                        <p:cond delay="indefinite"/>
                      </p:stCondLst>
                      <p:childTnLst>
                        <p:par>
                          <p:cTn id="130" fill="hold">
                            <p:stCondLst>
                              <p:cond delay="0"/>
                            </p:stCondLst>
                            <p:childTnLst>
                              <p:par>
                                <p:cTn id="131" presetID="42" presetClass="entr" presetSubtype="0" fill="hold" grpId="0" nodeType="clickEffect">
                                  <p:stCondLst>
                                    <p:cond delay="0"/>
                                  </p:stCondLst>
                                  <p:childTnLst>
                                    <p:set>
                                      <p:cBhvr>
                                        <p:cTn id="132" dur="1" fill="hold">
                                          <p:stCondLst>
                                            <p:cond delay="0"/>
                                          </p:stCondLst>
                                        </p:cTn>
                                        <p:tgtEl>
                                          <p:spTgt spid="110"/>
                                        </p:tgtEl>
                                        <p:attrNameLst>
                                          <p:attrName>style.visibility</p:attrName>
                                        </p:attrNameLst>
                                      </p:cBhvr>
                                      <p:to>
                                        <p:strVal val="visible"/>
                                      </p:to>
                                    </p:set>
                                    <p:animEffect transition="in" filter="fade">
                                      <p:cBhvr>
                                        <p:cTn id="133" dur="1000"/>
                                        <p:tgtEl>
                                          <p:spTgt spid="110"/>
                                        </p:tgtEl>
                                      </p:cBhvr>
                                    </p:animEffect>
                                    <p:anim calcmode="lin" valueType="num">
                                      <p:cBhvr>
                                        <p:cTn id="134" dur="1000" fill="hold"/>
                                        <p:tgtEl>
                                          <p:spTgt spid="110"/>
                                        </p:tgtEl>
                                        <p:attrNameLst>
                                          <p:attrName>ppt_x</p:attrName>
                                        </p:attrNameLst>
                                      </p:cBhvr>
                                      <p:tavLst>
                                        <p:tav tm="0">
                                          <p:val>
                                            <p:strVal val="#ppt_x"/>
                                          </p:val>
                                        </p:tav>
                                        <p:tav tm="100000">
                                          <p:val>
                                            <p:strVal val="#ppt_x"/>
                                          </p:val>
                                        </p:tav>
                                      </p:tavLst>
                                    </p:anim>
                                    <p:anim calcmode="lin" valueType="num">
                                      <p:cBhvr>
                                        <p:cTn id="135" dur="1000" fill="hold"/>
                                        <p:tgtEl>
                                          <p:spTgt spid="110"/>
                                        </p:tgtEl>
                                        <p:attrNameLst>
                                          <p:attrName>ppt_y</p:attrName>
                                        </p:attrNameLst>
                                      </p:cBhvr>
                                      <p:tavLst>
                                        <p:tav tm="0">
                                          <p:val>
                                            <p:strVal val="#ppt_y+.1"/>
                                          </p:val>
                                        </p:tav>
                                        <p:tav tm="100000">
                                          <p:val>
                                            <p:strVal val="#ppt_y"/>
                                          </p:val>
                                        </p:tav>
                                      </p:tavLst>
                                    </p:anim>
                                  </p:childTnLst>
                                </p:cTn>
                              </p:par>
                            </p:childTnLst>
                          </p:cTn>
                        </p:par>
                      </p:childTnLst>
                    </p:cTn>
                  </p:par>
                  <p:par>
                    <p:cTn id="136" fill="hold">
                      <p:stCondLst>
                        <p:cond delay="indefinite"/>
                      </p:stCondLst>
                      <p:childTnLst>
                        <p:par>
                          <p:cTn id="137" fill="hold">
                            <p:stCondLst>
                              <p:cond delay="0"/>
                            </p:stCondLst>
                            <p:childTnLst>
                              <p:par>
                                <p:cTn id="138" presetID="10" presetClass="entr" presetSubtype="0" fill="hold" nodeType="clickEffect">
                                  <p:stCondLst>
                                    <p:cond delay="0"/>
                                  </p:stCondLst>
                                  <p:childTnLst>
                                    <p:set>
                                      <p:cBhvr>
                                        <p:cTn id="139" dur="1" fill="hold">
                                          <p:stCondLst>
                                            <p:cond delay="0"/>
                                          </p:stCondLst>
                                        </p:cTn>
                                        <p:tgtEl>
                                          <p:spTgt spid="111"/>
                                        </p:tgtEl>
                                        <p:attrNameLst>
                                          <p:attrName>style.visibility</p:attrName>
                                        </p:attrNameLst>
                                      </p:cBhvr>
                                      <p:to>
                                        <p:strVal val="visible"/>
                                      </p:to>
                                    </p:set>
                                    <p:animEffect transition="in" filter="fade">
                                      <p:cBhvr>
                                        <p:cTn id="140" dur="500"/>
                                        <p:tgtEl>
                                          <p:spTgt spid="111"/>
                                        </p:tgtEl>
                                      </p:cBhvr>
                                    </p:animEffect>
                                  </p:childTnLst>
                                </p:cTn>
                              </p:par>
                            </p:childTnLst>
                          </p:cTn>
                        </p:par>
                      </p:childTnLst>
                    </p:cTn>
                  </p:par>
                  <p:par>
                    <p:cTn id="141" fill="hold">
                      <p:stCondLst>
                        <p:cond delay="indefinite"/>
                      </p:stCondLst>
                      <p:childTnLst>
                        <p:par>
                          <p:cTn id="142" fill="hold">
                            <p:stCondLst>
                              <p:cond delay="0"/>
                            </p:stCondLst>
                            <p:childTnLst>
                              <p:par>
                                <p:cTn id="143" presetID="10" presetClass="entr" presetSubtype="0" fill="hold" nodeType="clickEffect">
                                  <p:stCondLst>
                                    <p:cond delay="0"/>
                                  </p:stCondLst>
                                  <p:childTnLst>
                                    <p:set>
                                      <p:cBhvr>
                                        <p:cTn id="144" dur="1" fill="hold">
                                          <p:stCondLst>
                                            <p:cond delay="0"/>
                                          </p:stCondLst>
                                        </p:cTn>
                                        <p:tgtEl>
                                          <p:spTgt spid="119"/>
                                        </p:tgtEl>
                                        <p:attrNameLst>
                                          <p:attrName>style.visibility</p:attrName>
                                        </p:attrNameLst>
                                      </p:cBhvr>
                                      <p:to>
                                        <p:strVal val="visible"/>
                                      </p:to>
                                    </p:set>
                                    <p:animEffect transition="in" filter="fade">
                                      <p:cBhvr>
                                        <p:cTn id="145" dur="500"/>
                                        <p:tgtEl>
                                          <p:spTgt spid="119"/>
                                        </p:tgtEl>
                                      </p:cBhvr>
                                    </p:animEffect>
                                  </p:childTnLst>
                                </p:cTn>
                              </p:par>
                            </p:childTnLst>
                          </p:cTn>
                        </p:par>
                      </p:childTnLst>
                    </p:cTn>
                  </p:par>
                  <p:par>
                    <p:cTn id="146" fill="hold">
                      <p:stCondLst>
                        <p:cond delay="indefinite"/>
                      </p:stCondLst>
                      <p:childTnLst>
                        <p:par>
                          <p:cTn id="147" fill="hold">
                            <p:stCondLst>
                              <p:cond delay="0"/>
                            </p:stCondLst>
                            <p:childTnLst>
                              <p:par>
                                <p:cTn id="148" presetID="42" presetClass="entr" presetSubtype="0" fill="hold" grpId="0" nodeType="click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fade">
                                      <p:cBhvr>
                                        <p:cTn id="150" dur="1000"/>
                                        <p:tgtEl>
                                          <p:spTgt spid="18"/>
                                        </p:tgtEl>
                                      </p:cBhvr>
                                    </p:animEffect>
                                    <p:anim calcmode="lin" valueType="num">
                                      <p:cBhvr>
                                        <p:cTn id="151" dur="1000" fill="hold"/>
                                        <p:tgtEl>
                                          <p:spTgt spid="18"/>
                                        </p:tgtEl>
                                        <p:attrNameLst>
                                          <p:attrName>ppt_x</p:attrName>
                                        </p:attrNameLst>
                                      </p:cBhvr>
                                      <p:tavLst>
                                        <p:tav tm="0">
                                          <p:val>
                                            <p:strVal val="#ppt_x"/>
                                          </p:val>
                                        </p:tav>
                                        <p:tav tm="100000">
                                          <p:val>
                                            <p:strVal val="#ppt_x"/>
                                          </p:val>
                                        </p:tav>
                                      </p:tavLst>
                                    </p:anim>
                                    <p:anim calcmode="lin" valueType="num">
                                      <p:cBhvr>
                                        <p:cTn id="15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41" grpId="0" animBg="1"/>
      <p:bldP spid="56" grpId="0" animBg="1"/>
      <p:bldP spid="71" grpId="0" animBg="1"/>
      <p:bldP spid="79" grpId="0" animBg="1"/>
      <p:bldP spid="94" grpId="0" animBg="1"/>
      <p:bldP spid="102" grpId="0" animBg="1"/>
      <p:bldP spid="110" grpId="0" animBg="1"/>
      <p:bldP spid="118" grpId="0" animBg="1"/>
      <p:bldP spid="18" grpId="0" animBg="1"/>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3">
                <a:lumMod val="73000"/>
                <a:lumOff val="27000"/>
              </a:schemeClr>
            </a:gs>
            <a:gs pos="21001">
              <a:srgbClr val="0819FB"/>
            </a:gs>
            <a:gs pos="35001">
              <a:srgbClr val="1A8D48"/>
            </a:gs>
            <a:gs pos="52000">
              <a:srgbClr val="FFFF00"/>
            </a:gs>
            <a:gs pos="73000">
              <a:srgbClr val="EE3F17"/>
            </a:gs>
            <a:gs pos="88000">
              <a:srgbClr val="E81766"/>
            </a:gs>
            <a:gs pos="100000">
              <a:srgbClr val="A603AB"/>
            </a:gs>
          </a:gsLst>
          <a:lin ang="54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91264" cy="4928592"/>
          </a:xfrm>
        </p:spPr>
        <p:txBody>
          <a:bodyPr/>
          <a:lstStyle/>
          <a:p>
            <a:endParaRPr lang="en-GB" sz="9600"/>
          </a:p>
        </p:txBody>
      </p:sp>
      <p:sp>
        <p:nvSpPr>
          <p:cNvPr id="4" name="Title 1"/>
          <p:cNvSpPr txBox="1">
            <a:spLocks/>
          </p:cNvSpPr>
          <p:nvPr/>
        </p:nvSpPr>
        <p:spPr bwMode="auto">
          <a:xfrm>
            <a:off x="251520" y="214290"/>
            <a:ext cx="8643966" cy="11984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ea typeface="+mj-ea"/>
                <a:cs typeface="+mj-cs"/>
              </a:defRPr>
            </a:lvl1pPr>
            <a:lvl2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2pPr>
            <a:lvl3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3pPr>
            <a:lvl4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4pPr>
            <a:lvl5pPr algn="ctr" rtl="0" eaLnBrk="0" fontAlgn="base" hangingPunct="0">
              <a:spcBef>
                <a:spcPct val="0"/>
              </a:spcBef>
              <a:spcAft>
                <a:spcPct val="0"/>
              </a:spcAft>
              <a:defRPr sz="4400">
                <a:solidFill>
                  <a:srgbClr val="EAEAEA"/>
                </a:solidFill>
                <a:effectLst>
                  <a:outerShdw blurRad="38100" dist="38100" dir="2700000" algn="tl">
                    <a:srgbClr val="000000"/>
                  </a:outerShdw>
                </a:effectLst>
                <a:latin typeface="Calibri" pitchFamily="34" charset="0"/>
                <a:cs typeface="Arial" charset="0"/>
              </a:defRPr>
            </a:lvl5pPr>
            <a:lvl6pPr marL="4572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6pPr>
            <a:lvl7pPr marL="9144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7pPr>
            <a:lvl8pPr marL="13716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8pPr>
            <a:lvl9pPr marL="1828800" algn="ctr" rtl="0" fontAlgn="base">
              <a:spcBef>
                <a:spcPct val="0"/>
              </a:spcBef>
              <a:spcAft>
                <a:spcPct val="0"/>
              </a:spcAft>
              <a:defRPr sz="4400">
                <a:solidFill>
                  <a:srgbClr val="EAEAEA"/>
                </a:solidFill>
                <a:effectLst>
                  <a:outerShdw blurRad="38100" dist="38100" dir="2700000" algn="tl">
                    <a:srgbClr val="000000"/>
                  </a:outerShdw>
                </a:effectLst>
                <a:latin typeface="Cocon" pitchFamily="2" charset="0"/>
                <a:cs typeface="Arial" charset="0"/>
              </a:defRPr>
            </a:lvl9pPr>
          </a:lstStyle>
          <a:p>
            <a:endParaRPr lang="en-GB" sz="13800" b="1" dirty="0" smtClean="0">
              <a:solidFill>
                <a:srgbClr val="FF0000"/>
              </a:solidFill>
              <a:latin typeface="Arial Black" pitchFamily="34" charset="0"/>
            </a:endParaRPr>
          </a:p>
          <a:p>
            <a:endParaRPr lang="en-GB" sz="13800" b="1" dirty="0">
              <a:solidFill>
                <a:srgbClr val="FF0000"/>
              </a:solidFill>
              <a:latin typeface="Arial Black" pitchFamily="34" charset="0"/>
            </a:endParaRPr>
          </a:p>
          <a:p>
            <a:endParaRPr lang="en-GB" sz="2400" b="1" dirty="0">
              <a:solidFill>
                <a:srgbClr val="FF0000"/>
              </a:solidFill>
              <a:latin typeface="Arial Black" pitchFamily="34" charset="0"/>
            </a:endParaRPr>
          </a:p>
          <a:p>
            <a:endParaRPr lang="en-GB" sz="2400" b="1" dirty="0" smtClean="0">
              <a:solidFill>
                <a:srgbClr val="FF0000"/>
              </a:solidFill>
              <a:latin typeface="Arial Black" pitchFamily="34" charset="0"/>
            </a:endParaRPr>
          </a:p>
          <a:p>
            <a:endParaRPr lang="en-GB" sz="2400" b="1" dirty="0">
              <a:solidFill>
                <a:srgbClr val="FF0000"/>
              </a:solidFill>
              <a:latin typeface="Arial Black" pitchFamily="34" charset="0"/>
            </a:endParaRPr>
          </a:p>
          <a:p>
            <a:r>
              <a:rPr lang="en-GB" sz="13800" b="1" dirty="0" smtClean="0">
                <a:solidFill>
                  <a:srgbClr val="FF0000"/>
                </a:solidFill>
                <a:latin typeface="Arial Black" pitchFamily="34" charset="0"/>
              </a:rPr>
              <a:t>T</a:t>
            </a:r>
            <a:r>
              <a:rPr lang="en-GB" sz="13800" b="1" dirty="0" smtClean="0">
                <a:solidFill>
                  <a:srgbClr val="FFFF00"/>
                </a:solidFill>
                <a:latin typeface="Kristen ITC" pitchFamily="66" charset="0"/>
              </a:rPr>
              <a:t>a</a:t>
            </a:r>
            <a:r>
              <a:rPr lang="en-GB" sz="13800" b="1" dirty="0" smtClean="0">
                <a:solidFill>
                  <a:prstClr val="white"/>
                </a:solidFill>
                <a:latin typeface="Wide Latin" pitchFamily="18" charset="0"/>
              </a:rPr>
              <a:t>r</a:t>
            </a:r>
            <a:r>
              <a:rPr lang="en-GB" sz="13800" b="1" dirty="0" smtClean="0">
                <a:solidFill>
                  <a:srgbClr val="00B0F0"/>
                </a:solidFill>
                <a:latin typeface="Gungsuh" pitchFamily="18" charset="-127"/>
                <a:ea typeface="Gungsuh" pitchFamily="18" charset="-127"/>
              </a:rPr>
              <a:t>g</a:t>
            </a:r>
            <a:r>
              <a:rPr lang="en-GB" sz="13800" b="1" dirty="0" smtClean="0">
                <a:solidFill>
                  <a:srgbClr val="00FFFF"/>
                </a:solidFill>
                <a:latin typeface="Juice ITC" pitchFamily="82" charset="0"/>
              </a:rPr>
              <a:t>e</a:t>
            </a:r>
            <a:r>
              <a:rPr lang="en-GB" sz="13800" b="1" dirty="0" smtClean="0">
                <a:solidFill>
                  <a:srgbClr val="FF6600"/>
                </a:solidFill>
                <a:latin typeface="Lucida Handwriting" pitchFamily="66" charset="0"/>
              </a:rPr>
              <a:t>t</a:t>
            </a:r>
            <a:r>
              <a:rPr lang="en-GB" sz="13800" b="1" dirty="0" smtClean="0">
                <a:latin typeface="Kristen ITC" pitchFamily="66" charset="0"/>
              </a:rPr>
              <a:t>  </a:t>
            </a:r>
            <a:r>
              <a:rPr lang="en-GB" sz="13800" b="1" dirty="0" smtClean="0">
                <a:solidFill>
                  <a:srgbClr val="00FF00"/>
                </a:solidFill>
                <a:latin typeface="Goudy Stout" pitchFamily="18" charset="0"/>
              </a:rPr>
              <a:t>B</a:t>
            </a:r>
            <a:r>
              <a:rPr lang="en-GB" sz="13800" b="1" dirty="0" smtClean="0">
                <a:solidFill>
                  <a:srgbClr val="0033CC"/>
                </a:solidFill>
                <a:latin typeface="IrisUPC" pitchFamily="34" charset="-34"/>
                <a:cs typeface="IrisUPC" pitchFamily="34" charset="-34"/>
              </a:rPr>
              <a:t>o</a:t>
            </a:r>
            <a:r>
              <a:rPr lang="en-GB" sz="13800" b="1" dirty="0" smtClean="0">
                <a:solidFill>
                  <a:srgbClr val="FFFF00"/>
                </a:solidFill>
                <a:latin typeface="Kristen ITC" pitchFamily="66" charset="0"/>
              </a:rPr>
              <a:t>a</a:t>
            </a:r>
            <a:r>
              <a:rPr lang="en-GB" sz="13800" b="1" dirty="0" smtClean="0">
                <a:solidFill>
                  <a:prstClr val="white"/>
                </a:solidFill>
                <a:latin typeface="Wide Latin" pitchFamily="18" charset="0"/>
              </a:rPr>
              <a:t>r</a:t>
            </a:r>
            <a:r>
              <a:rPr lang="en-GB" sz="13800" b="1" dirty="0" smtClean="0">
                <a:solidFill>
                  <a:srgbClr val="FF66CC"/>
                </a:solidFill>
                <a:latin typeface="Jokerman" pitchFamily="82" charset="0"/>
              </a:rPr>
              <a:t>d</a:t>
            </a:r>
            <a:r>
              <a:rPr lang="en-GB" sz="13800" b="1" dirty="0" smtClean="0">
                <a:solidFill>
                  <a:srgbClr val="00FF99"/>
                </a:solidFill>
                <a:latin typeface="Juice ITC" pitchFamily="82" charset="0"/>
              </a:rPr>
              <a:t>s</a:t>
            </a:r>
            <a:endParaRPr lang="en-GB" sz="13800" b="1" dirty="0">
              <a:solidFill>
                <a:srgbClr val="00FF99"/>
              </a:solidFill>
              <a:latin typeface="Kristen ITC" pitchFamily="66" charset="0"/>
            </a:endParaRPr>
          </a:p>
        </p:txBody>
      </p:sp>
      <p:sp>
        <p:nvSpPr>
          <p:cNvPr id="5" name="Rounded Rectangle 4"/>
          <p:cNvSpPr/>
          <p:nvPr/>
        </p:nvSpPr>
        <p:spPr bwMode="auto">
          <a:xfrm>
            <a:off x="1619672" y="5661248"/>
            <a:ext cx="5760640" cy="936104"/>
          </a:xfrm>
          <a:prstGeom prst="round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000" b="1" dirty="0" smtClean="0">
                <a:solidFill>
                  <a:srgbClr val="424456"/>
                </a:solidFill>
                <a:latin typeface="Segoe Print" pitchFamily="2" charset="0"/>
              </a:rPr>
              <a:t>Reading Numbers</a:t>
            </a:r>
          </a:p>
        </p:txBody>
      </p:sp>
    </p:spTree>
    <p:extLst>
      <p:ext uri="{BB962C8B-B14F-4D97-AF65-F5344CB8AC3E}">
        <p14:creationId xmlns:p14="http://schemas.microsoft.com/office/powerpoint/2010/main" val="120517940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547664" y="332656"/>
          <a:ext cx="6408710" cy="6192690"/>
        </p:xfrm>
        <a:graphic>
          <a:graphicData uri="http://schemas.openxmlformats.org/drawingml/2006/table">
            <a:tbl>
              <a:tblPr firstRow="1" bandRow="1">
                <a:tableStyleId>{5C22544A-7EE6-4342-B048-85BDC9FD1C3A}</a:tableStyleId>
              </a:tblPr>
              <a:tblGrid>
                <a:gridCol w="1281742"/>
                <a:gridCol w="1281742"/>
                <a:gridCol w="1281742"/>
                <a:gridCol w="1281742"/>
                <a:gridCol w="1281742"/>
              </a:tblGrid>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r>
            </a:tbl>
          </a:graphicData>
        </a:graphic>
      </p:graphicFrame>
      <p:sp>
        <p:nvSpPr>
          <p:cNvPr id="5" name="Rectangle 4"/>
          <p:cNvSpPr/>
          <p:nvPr/>
        </p:nvSpPr>
        <p:spPr bwMode="auto">
          <a:xfrm>
            <a:off x="1691680" y="5373216"/>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a:t>
            </a:r>
          </a:p>
        </p:txBody>
      </p:sp>
      <p:sp>
        <p:nvSpPr>
          <p:cNvPr id="6" name="Rectangle 5"/>
          <p:cNvSpPr/>
          <p:nvPr/>
        </p:nvSpPr>
        <p:spPr bwMode="auto">
          <a:xfrm>
            <a:off x="2987824" y="5373216"/>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a:t>
            </a:r>
          </a:p>
        </p:txBody>
      </p:sp>
      <p:sp>
        <p:nvSpPr>
          <p:cNvPr id="7" name="Rectangle 6"/>
          <p:cNvSpPr/>
          <p:nvPr/>
        </p:nvSpPr>
        <p:spPr bwMode="auto">
          <a:xfrm>
            <a:off x="4283968" y="5383857"/>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3</a:t>
            </a:r>
          </a:p>
        </p:txBody>
      </p:sp>
      <p:sp>
        <p:nvSpPr>
          <p:cNvPr id="8" name="Rectangle 7"/>
          <p:cNvSpPr/>
          <p:nvPr/>
        </p:nvSpPr>
        <p:spPr bwMode="auto">
          <a:xfrm>
            <a:off x="5508104" y="5405139"/>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4</a:t>
            </a:r>
          </a:p>
        </p:txBody>
      </p:sp>
      <p:sp>
        <p:nvSpPr>
          <p:cNvPr id="9" name="Rectangle 8"/>
          <p:cNvSpPr/>
          <p:nvPr/>
        </p:nvSpPr>
        <p:spPr bwMode="auto">
          <a:xfrm>
            <a:off x="6804248" y="5390851"/>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5</a:t>
            </a:r>
          </a:p>
        </p:txBody>
      </p:sp>
      <p:sp>
        <p:nvSpPr>
          <p:cNvPr id="10" name="Rectangle 9"/>
          <p:cNvSpPr/>
          <p:nvPr/>
        </p:nvSpPr>
        <p:spPr bwMode="auto">
          <a:xfrm>
            <a:off x="6804248" y="4149080"/>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6</a:t>
            </a:r>
          </a:p>
        </p:txBody>
      </p:sp>
      <p:sp>
        <p:nvSpPr>
          <p:cNvPr id="11" name="Rectangle 10"/>
          <p:cNvSpPr/>
          <p:nvPr/>
        </p:nvSpPr>
        <p:spPr bwMode="auto">
          <a:xfrm>
            <a:off x="5512668" y="4149080"/>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7</a:t>
            </a:r>
          </a:p>
        </p:txBody>
      </p:sp>
      <p:sp>
        <p:nvSpPr>
          <p:cNvPr id="12" name="Rectangle 11"/>
          <p:cNvSpPr/>
          <p:nvPr/>
        </p:nvSpPr>
        <p:spPr bwMode="auto">
          <a:xfrm>
            <a:off x="4283968" y="4149080"/>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8</a:t>
            </a:r>
          </a:p>
        </p:txBody>
      </p:sp>
      <p:sp>
        <p:nvSpPr>
          <p:cNvPr id="13" name="Rectangle 12"/>
          <p:cNvSpPr/>
          <p:nvPr/>
        </p:nvSpPr>
        <p:spPr bwMode="auto">
          <a:xfrm>
            <a:off x="2987824" y="4141787"/>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9</a:t>
            </a:r>
          </a:p>
        </p:txBody>
      </p:sp>
      <p:sp>
        <p:nvSpPr>
          <p:cNvPr id="14" name="Rectangle 13"/>
          <p:cNvSpPr/>
          <p:nvPr/>
        </p:nvSpPr>
        <p:spPr bwMode="auto">
          <a:xfrm>
            <a:off x="1691680" y="4141787"/>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10</a:t>
            </a:r>
          </a:p>
        </p:txBody>
      </p:sp>
      <p:sp>
        <p:nvSpPr>
          <p:cNvPr id="15" name="Rectangle 14"/>
          <p:cNvSpPr/>
          <p:nvPr/>
        </p:nvSpPr>
        <p:spPr bwMode="auto">
          <a:xfrm>
            <a:off x="2987824" y="1663477"/>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19</a:t>
            </a:r>
          </a:p>
        </p:txBody>
      </p:sp>
      <p:sp>
        <p:nvSpPr>
          <p:cNvPr id="16" name="Rectangle 15"/>
          <p:cNvSpPr/>
          <p:nvPr/>
        </p:nvSpPr>
        <p:spPr bwMode="auto">
          <a:xfrm>
            <a:off x="2987824" y="2924944"/>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12</a:t>
            </a:r>
          </a:p>
        </p:txBody>
      </p:sp>
      <p:sp>
        <p:nvSpPr>
          <p:cNvPr id="17" name="Rectangle 16"/>
          <p:cNvSpPr/>
          <p:nvPr/>
        </p:nvSpPr>
        <p:spPr bwMode="auto">
          <a:xfrm>
            <a:off x="4283968" y="2924944"/>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13</a:t>
            </a:r>
          </a:p>
        </p:txBody>
      </p:sp>
      <p:sp>
        <p:nvSpPr>
          <p:cNvPr id="18" name="Rectangle 17"/>
          <p:cNvSpPr/>
          <p:nvPr/>
        </p:nvSpPr>
        <p:spPr bwMode="auto">
          <a:xfrm>
            <a:off x="5508104" y="2924944"/>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14</a:t>
            </a:r>
          </a:p>
        </p:txBody>
      </p:sp>
      <p:sp>
        <p:nvSpPr>
          <p:cNvPr id="19" name="Rectangle 18"/>
          <p:cNvSpPr/>
          <p:nvPr/>
        </p:nvSpPr>
        <p:spPr bwMode="auto">
          <a:xfrm>
            <a:off x="6804248" y="2924944"/>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15</a:t>
            </a:r>
          </a:p>
        </p:txBody>
      </p:sp>
      <p:sp>
        <p:nvSpPr>
          <p:cNvPr id="20" name="Rectangle 19"/>
          <p:cNvSpPr/>
          <p:nvPr/>
        </p:nvSpPr>
        <p:spPr bwMode="auto">
          <a:xfrm>
            <a:off x="6832277" y="1700808"/>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16</a:t>
            </a:r>
          </a:p>
        </p:txBody>
      </p:sp>
      <p:sp>
        <p:nvSpPr>
          <p:cNvPr id="21" name="Rectangle 20"/>
          <p:cNvSpPr/>
          <p:nvPr/>
        </p:nvSpPr>
        <p:spPr bwMode="auto">
          <a:xfrm>
            <a:off x="5512668" y="1700808"/>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17</a:t>
            </a:r>
          </a:p>
        </p:txBody>
      </p:sp>
      <p:sp>
        <p:nvSpPr>
          <p:cNvPr id="22" name="Rectangle 21"/>
          <p:cNvSpPr/>
          <p:nvPr/>
        </p:nvSpPr>
        <p:spPr bwMode="auto">
          <a:xfrm>
            <a:off x="4283968" y="1700808"/>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18</a:t>
            </a:r>
          </a:p>
        </p:txBody>
      </p:sp>
      <p:sp>
        <p:nvSpPr>
          <p:cNvPr id="23" name="Rectangle 22"/>
          <p:cNvSpPr/>
          <p:nvPr/>
        </p:nvSpPr>
        <p:spPr bwMode="auto">
          <a:xfrm>
            <a:off x="1689423" y="2924944"/>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11</a:t>
            </a:r>
          </a:p>
        </p:txBody>
      </p:sp>
      <p:sp>
        <p:nvSpPr>
          <p:cNvPr id="24" name="Rectangle 23"/>
          <p:cNvSpPr/>
          <p:nvPr/>
        </p:nvSpPr>
        <p:spPr bwMode="auto">
          <a:xfrm>
            <a:off x="1675135" y="1700808"/>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20</a:t>
            </a:r>
          </a:p>
        </p:txBody>
      </p:sp>
      <p:sp>
        <p:nvSpPr>
          <p:cNvPr id="26" name="Rectangle 25"/>
          <p:cNvSpPr/>
          <p:nvPr/>
        </p:nvSpPr>
        <p:spPr bwMode="auto">
          <a:xfrm>
            <a:off x="1675135" y="476672"/>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21</a:t>
            </a:r>
          </a:p>
        </p:txBody>
      </p:sp>
      <p:sp>
        <p:nvSpPr>
          <p:cNvPr id="27" name="Rectangle 26"/>
          <p:cNvSpPr/>
          <p:nvPr/>
        </p:nvSpPr>
        <p:spPr bwMode="auto">
          <a:xfrm>
            <a:off x="2986137" y="476672"/>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22</a:t>
            </a:r>
          </a:p>
        </p:txBody>
      </p:sp>
      <p:sp>
        <p:nvSpPr>
          <p:cNvPr id="28" name="Rectangle 27"/>
          <p:cNvSpPr/>
          <p:nvPr/>
        </p:nvSpPr>
        <p:spPr bwMode="auto">
          <a:xfrm>
            <a:off x="4283968" y="476672"/>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23</a:t>
            </a:r>
          </a:p>
        </p:txBody>
      </p:sp>
      <p:sp>
        <p:nvSpPr>
          <p:cNvPr id="29" name="Rectangle 28"/>
          <p:cNvSpPr/>
          <p:nvPr/>
        </p:nvSpPr>
        <p:spPr bwMode="auto">
          <a:xfrm>
            <a:off x="5512668" y="476672"/>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24</a:t>
            </a:r>
          </a:p>
        </p:txBody>
      </p:sp>
      <p:sp>
        <p:nvSpPr>
          <p:cNvPr id="30" name="Rectangle 29"/>
          <p:cNvSpPr/>
          <p:nvPr/>
        </p:nvSpPr>
        <p:spPr bwMode="auto">
          <a:xfrm>
            <a:off x="6804248" y="476672"/>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25</a:t>
            </a:r>
          </a:p>
        </p:txBody>
      </p:sp>
    </p:spTree>
    <p:extLst>
      <p:ext uri="{BB962C8B-B14F-4D97-AF65-F5344CB8AC3E}">
        <p14:creationId xmlns:p14="http://schemas.microsoft.com/office/powerpoint/2010/main" val="1554249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500"/>
                                        <p:tgtEl>
                                          <p:spTgt spid="11"/>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500"/>
                                        <p:tgtEl>
                                          <p:spTgt spid="14"/>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fade">
                                      <p:cBhvr>
                                        <p:cTn id="69" dur="500"/>
                                        <p:tgtEl>
                                          <p:spTgt spid="16"/>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fade">
                                      <p:cBhvr>
                                        <p:cTn id="74" dur="500"/>
                                        <p:tgtEl>
                                          <p:spTgt spid="17"/>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500"/>
                                        <p:tgtEl>
                                          <p:spTgt spid="18"/>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fade">
                                      <p:cBhvr>
                                        <p:cTn id="84" dur="500"/>
                                        <p:tgtEl>
                                          <p:spTgt spid="19"/>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21"/>
                                        </p:tgtEl>
                                        <p:attrNameLst>
                                          <p:attrName>style.visibility</p:attrName>
                                        </p:attrNameLst>
                                      </p:cBhvr>
                                      <p:to>
                                        <p:strVal val="visible"/>
                                      </p:to>
                                    </p:set>
                                    <p:animEffect transition="in" filter="fade">
                                      <p:cBhvr>
                                        <p:cTn id="94" dur="500"/>
                                        <p:tgtEl>
                                          <p:spTgt spid="21"/>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22"/>
                                        </p:tgtEl>
                                        <p:attrNameLst>
                                          <p:attrName>style.visibility</p:attrName>
                                        </p:attrNameLst>
                                      </p:cBhvr>
                                      <p:to>
                                        <p:strVal val="visible"/>
                                      </p:to>
                                    </p:set>
                                    <p:animEffect transition="in" filter="fade">
                                      <p:cBhvr>
                                        <p:cTn id="99" dur="500"/>
                                        <p:tgtEl>
                                          <p:spTgt spid="22"/>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grpId="0" nodeType="click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fade">
                                      <p:cBhvr>
                                        <p:cTn id="104" dur="500"/>
                                        <p:tgtEl>
                                          <p:spTgt spid="15"/>
                                        </p:tgtEl>
                                      </p:cBhvr>
                                    </p:animEffect>
                                  </p:childTnLst>
                                </p:cTn>
                              </p:par>
                            </p:childTnLst>
                          </p:cTn>
                        </p:par>
                      </p:childTnLst>
                    </p:cTn>
                  </p:par>
                  <p:par>
                    <p:cTn id="105" fill="hold">
                      <p:stCondLst>
                        <p:cond delay="indefinite"/>
                      </p:stCondLst>
                      <p:childTnLst>
                        <p:par>
                          <p:cTn id="106" fill="hold">
                            <p:stCondLst>
                              <p:cond delay="0"/>
                            </p:stCondLst>
                            <p:childTnLst>
                              <p:par>
                                <p:cTn id="107" presetID="10" presetClass="entr" presetSubtype="0" fill="hold" grpId="0" nodeType="clickEffect">
                                  <p:stCondLst>
                                    <p:cond delay="0"/>
                                  </p:stCondLst>
                                  <p:childTnLst>
                                    <p:set>
                                      <p:cBhvr>
                                        <p:cTn id="108" dur="1" fill="hold">
                                          <p:stCondLst>
                                            <p:cond delay="0"/>
                                          </p:stCondLst>
                                        </p:cTn>
                                        <p:tgtEl>
                                          <p:spTgt spid="24"/>
                                        </p:tgtEl>
                                        <p:attrNameLst>
                                          <p:attrName>style.visibility</p:attrName>
                                        </p:attrNameLst>
                                      </p:cBhvr>
                                      <p:to>
                                        <p:strVal val="visible"/>
                                      </p:to>
                                    </p:set>
                                    <p:animEffect transition="in" filter="fade">
                                      <p:cBhvr>
                                        <p:cTn id="109" dur="500"/>
                                        <p:tgtEl>
                                          <p:spTgt spid="24"/>
                                        </p:tgtEl>
                                      </p:cBhvr>
                                    </p:animEffect>
                                  </p:childTnLst>
                                </p:cTn>
                              </p:par>
                            </p:childTnLst>
                          </p:cTn>
                        </p:par>
                      </p:childTnLst>
                    </p:cTn>
                  </p:par>
                  <p:par>
                    <p:cTn id="110" fill="hold">
                      <p:stCondLst>
                        <p:cond delay="indefinite"/>
                      </p:stCondLst>
                      <p:childTnLst>
                        <p:par>
                          <p:cTn id="111" fill="hold">
                            <p:stCondLst>
                              <p:cond delay="0"/>
                            </p:stCondLst>
                            <p:childTnLst>
                              <p:par>
                                <p:cTn id="112" presetID="10" presetClass="entr" presetSubtype="0" fill="hold" grpId="0" nodeType="click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fade">
                                      <p:cBhvr>
                                        <p:cTn id="114" dur="500"/>
                                        <p:tgtEl>
                                          <p:spTgt spid="26"/>
                                        </p:tgtEl>
                                      </p:cBhvr>
                                    </p:animEffect>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grpId="0" nodeType="clickEffect">
                                  <p:stCondLst>
                                    <p:cond delay="0"/>
                                  </p:stCondLst>
                                  <p:childTnLst>
                                    <p:set>
                                      <p:cBhvr>
                                        <p:cTn id="118" dur="1" fill="hold">
                                          <p:stCondLst>
                                            <p:cond delay="0"/>
                                          </p:stCondLst>
                                        </p:cTn>
                                        <p:tgtEl>
                                          <p:spTgt spid="27"/>
                                        </p:tgtEl>
                                        <p:attrNameLst>
                                          <p:attrName>style.visibility</p:attrName>
                                        </p:attrNameLst>
                                      </p:cBhvr>
                                      <p:to>
                                        <p:strVal val="visible"/>
                                      </p:to>
                                    </p:set>
                                    <p:animEffect transition="in" filter="fade">
                                      <p:cBhvr>
                                        <p:cTn id="119" dur="500"/>
                                        <p:tgtEl>
                                          <p:spTgt spid="27"/>
                                        </p:tgtEl>
                                      </p:cBhvr>
                                    </p:animEffect>
                                  </p:childTnLst>
                                </p:cTn>
                              </p:par>
                            </p:childTnLst>
                          </p:cTn>
                        </p:par>
                      </p:childTnLst>
                    </p:cTn>
                  </p:par>
                  <p:par>
                    <p:cTn id="120" fill="hold">
                      <p:stCondLst>
                        <p:cond delay="indefinite"/>
                      </p:stCondLst>
                      <p:childTnLst>
                        <p:par>
                          <p:cTn id="121" fill="hold">
                            <p:stCondLst>
                              <p:cond delay="0"/>
                            </p:stCondLst>
                            <p:childTnLst>
                              <p:par>
                                <p:cTn id="122" presetID="10" presetClass="entr" presetSubtype="0" fill="hold" grpId="0" nodeType="clickEffect">
                                  <p:stCondLst>
                                    <p:cond delay="0"/>
                                  </p:stCondLst>
                                  <p:childTnLst>
                                    <p:set>
                                      <p:cBhvr>
                                        <p:cTn id="123" dur="1" fill="hold">
                                          <p:stCondLst>
                                            <p:cond delay="0"/>
                                          </p:stCondLst>
                                        </p:cTn>
                                        <p:tgtEl>
                                          <p:spTgt spid="28"/>
                                        </p:tgtEl>
                                        <p:attrNameLst>
                                          <p:attrName>style.visibility</p:attrName>
                                        </p:attrNameLst>
                                      </p:cBhvr>
                                      <p:to>
                                        <p:strVal val="visible"/>
                                      </p:to>
                                    </p:set>
                                    <p:animEffect transition="in" filter="fade">
                                      <p:cBhvr>
                                        <p:cTn id="124" dur="500"/>
                                        <p:tgtEl>
                                          <p:spTgt spid="28"/>
                                        </p:tgtEl>
                                      </p:cBhvr>
                                    </p:animEffect>
                                  </p:childTnLst>
                                </p:cTn>
                              </p:par>
                            </p:childTnLst>
                          </p:cTn>
                        </p:par>
                      </p:childTnLst>
                    </p:cTn>
                  </p:par>
                  <p:par>
                    <p:cTn id="125" fill="hold">
                      <p:stCondLst>
                        <p:cond delay="indefinite"/>
                      </p:stCondLst>
                      <p:childTnLst>
                        <p:par>
                          <p:cTn id="126" fill="hold">
                            <p:stCondLst>
                              <p:cond delay="0"/>
                            </p:stCondLst>
                            <p:childTnLst>
                              <p:par>
                                <p:cTn id="127" presetID="10" presetClass="entr" presetSubtype="0" fill="hold" grpId="0" nodeType="clickEffect">
                                  <p:stCondLst>
                                    <p:cond delay="0"/>
                                  </p:stCondLst>
                                  <p:childTnLst>
                                    <p:set>
                                      <p:cBhvr>
                                        <p:cTn id="128" dur="1" fill="hold">
                                          <p:stCondLst>
                                            <p:cond delay="0"/>
                                          </p:stCondLst>
                                        </p:cTn>
                                        <p:tgtEl>
                                          <p:spTgt spid="29"/>
                                        </p:tgtEl>
                                        <p:attrNameLst>
                                          <p:attrName>style.visibility</p:attrName>
                                        </p:attrNameLst>
                                      </p:cBhvr>
                                      <p:to>
                                        <p:strVal val="visible"/>
                                      </p:to>
                                    </p:set>
                                    <p:animEffect transition="in" filter="fade">
                                      <p:cBhvr>
                                        <p:cTn id="129" dur="500"/>
                                        <p:tgtEl>
                                          <p:spTgt spid="29"/>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grpId="0" nodeType="clickEffect">
                                  <p:stCondLst>
                                    <p:cond delay="0"/>
                                  </p:stCondLst>
                                  <p:childTnLst>
                                    <p:set>
                                      <p:cBhvr>
                                        <p:cTn id="133" dur="1" fill="hold">
                                          <p:stCondLst>
                                            <p:cond delay="0"/>
                                          </p:stCondLst>
                                        </p:cTn>
                                        <p:tgtEl>
                                          <p:spTgt spid="30"/>
                                        </p:tgtEl>
                                        <p:attrNameLst>
                                          <p:attrName>style.visibility</p:attrName>
                                        </p:attrNameLst>
                                      </p:cBhvr>
                                      <p:to>
                                        <p:strVal val="visible"/>
                                      </p:to>
                                    </p:set>
                                    <p:animEffect transition="in" filter="fade">
                                      <p:cBhvr>
                                        <p:cTn id="13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6" grpId="0"/>
      <p:bldP spid="27" grpId="0"/>
      <p:bldP spid="28" grpId="0"/>
      <p:bldP spid="29" grpId="0"/>
      <p:bldP spid="30" grpId="0"/>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547664" y="332656"/>
          <a:ext cx="6408710" cy="6192690"/>
        </p:xfrm>
        <a:graphic>
          <a:graphicData uri="http://schemas.openxmlformats.org/drawingml/2006/table">
            <a:tbl>
              <a:tblPr firstRow="1" bandRow="1">
                <a:tableStyleId>{5C22544A-7EE6-4342-B048-85BDC9FD1C3A}</a:tableStyleId>
              </a:tblPr>
              <a:tblGrid>
                <a:gridCol w="1281742"/>
                <a:gridCol w="1281742"/>
                <a:gridCol w="1281742"/>
                <a:gridCol w="1281742"/>
                <a:gridCol w="1281742"/>
              </a:tblGrid>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r>
            </a:tbl>
          </a:graphicData>
        </a:graphic>
      </p:graphicFrame>
      <p:sp>
        <p:nvSpPr>
          <p:cNvPr id="5" name="Rectangle 4"/>
          <p:cNvSpPr/>
          <p:nvPr/>
        </p:nvSpPr>
        <p:spPr bwMode="auto">
          <a:xfrm>
            <a:off x="1691680" y="5373216"/>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a:t>
            </a:r>
          </a:p>
        </p:txBody>
      </p:sp>
      <p:sp>
        <p:nvSpPr>
          <p:cNvPr id="7" name="Rectangle 6"/>
          <p:cNvSpPr/>
          <p:nvPr/>
        </p:nvSpPr>
        <p:spPr bwMode="auto">
          <a:xfrm>
            <a:off x="4283968" y="5383857"/>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3</a:t>
            </a:r>
          </a:p>
        </p:txBody>
      </p:sp>
      <p:sp>
        <p:nvSpPr>
          <p:cNvPr id="9" name="Rectangle 8"/>
          <p:cNvSpPr/>
          <p:nvPr/>
        </p:nvSpPr>
        <p:spPr bwMode="auto">
          <a:xfrm>
            <a:off x="6804248" y="5390851"/>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5</a:t>
            </a:r>
          </a:p>
        </p:txBody>
      </p:sp>
      <p:sp>
        <p:nvSpPr>
          <p:cNvPr id="11" name="Rectangle 10"/>
          <p:cNvSpPr/>
          <p:nvPr/>
        </p:nvSpPr>
        <p:spPr bwMode="auto">
          <a:xfrm>
            <a:off x="5512668" y="4149080"/>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7</a:t>
            </a:r>
          </a:p>
        </p:txBody>
      </p:sp>
      <p:sp>
        <p:nvSpPr>
          <p:cNvPr id="13" name="Rectangle 12"/>
          <p:cNvSpPr/>
          <p:nvPr/>
        </p:nvSpPr>
        <p:spPr bwMode="auto">
          <a:xfrm>
            <a:off x="2987824" y="4141787"/>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9</a:t>
            </a:r>
          </a:p>
        </p:txBody>
      </p:sp>
      <p:sp>
        <p:nvSpPr>
          <p:cNvPr id="15" name="Rectangle 14"/>
          <p:cNvSpPr/>
          <p:nvPr/>
        </p:nvSpPr>
        <p:spPr bwMode="auto">
          <a:xfrm>
            <a:off x="2987824" y="1663477"/>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19</a:t>
            </a:r>
          </a:p>
        </p:txBody>
      </p:sp>
      <p:sp>
        <p:nvSpPr>
          <p:cNvPr id="17" name="Rectangle 16"/>
          <p:cNvSpPr/>
          <p:nvPr/>
        </p:nvSpPr>
        <p:spPr bwMode="auto">
          <a:xfrm>
            <a:off x="4283968" y="2924944"/>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13</a:t>
            </a:r>
          </a:p>
        </p:txBody>
      </p:sp>
      <p:sp>
        <p:nvSpPr>
          <p:cNvPr id="19" name="Rectangle 18"/>
          <p:cNvSpPr/>
          <p:nvPr/>
        </p:nvSpPr>
        <p:spPr bwMode="auto">
          <a:xfrm>
            <a:off x="6804248" y="2924944"/>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15</a:t>
            </a:r>
          </a:p>
        </p:txBody>
      </p:sp>
      <p:sp>
        <p:nvSpPr>
          <p:cNvPr id="21" name="Rectangle 20"/>
          <p:cNvSpPr/>
          <p:nvPr/>
        </p:nvSpPr>
        <p:spPr bwMode="auto">
          <a:xfrm>
            <a:off x="5512668" y="1700808"/>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17</a:t>
            </a:r>
          </a:p>
        </p:txBody>
      </p:sp>
      <p:sp>
        <p:nvSpPr>
          <p:cNvPr id="23" name="Rectangle 22"/>
          <p:cNvSpPr/>
          <p:nvPr/>
        </p:nvSpPr>
        <p:spPr bwMode="auto">
          <a:xfrm>
            <a:off x="1689423" y="2924944"/>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11</a:t>
            </a:r>
          </a:p>
        </p:txBody>
      </p:sp>
      <p:sp>
        <p:nvSpPr>
          <p:cNvPr id="25" name="Rectangle 24"/>
          <p:cNvSpPr/>
          <p:nvPr/>
        </p:nvSpPr>
        <p:spPr bwMode="auto">
          <a:xfrm>
            <a:off x="1691680" y="2924944"/>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11</a:t>
            </a:r>
          </a:p>
        </p:txBody>
      </p:sp>
      <p:sp>
        <p:nvSpPr>
          <p:cNvPr id="26" name="Rectangle 25"/>
          <p:cNvSpPr/>
          <p:nvPr/>
        </p:nvSpPr>
        <p:spPr bwMode="auto">
          <a:xfrm>
            <a:off x="1675135" y="476672"/>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21</a:t>
            </a:r>
          </a:p>
        </p:txBody>
      </p:sp>
      <p:sp>
        <p:nvSpPr>
          <p:cNvPr id="28" name="Rectangle 27"/>
          <p:cNvSpPr/>
          <p:nvPr/>
        </p:nvSpPr>
        <p:spPr bwMode="auto">
          <a:xfrm>
            <a:off x="4283968" y="476672"/>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23</a:t>
            </a:r>
          </a:p>
        </p:txBody>
      </p:sp>
      <p:sp>
        <p:nvSpPr>
          <p:cNvPr id="30" name="Rectangle 29"/>
          <p:cNvSpPr/>
          <p:nvPr/>
        </p:nvSpPr>
        <p:spPr bwMode="auto">
          <a:xfrm>
            <a:off x="6804248" y="476672"/>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25</a:t>
            </a:r>
          </a:p>
        </p:txBody>
      </p:sp>
    </p:spTree>
    <p:extLst>
      <p:ext uri="{BB962C8B-B14F-4D97-AF65-F5344CB8AC3E}">
        <p14:creationId xmlns:p14="http://schemas.microsoft.com/office/powerpoint/2010/main" val="406623867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547664" y="332656"/>
          <a:ext cx="6408710" cy="6192690"/>
        </p:xfrm>
        <a:graphic>
          <a:graphicData uri="http://schemas.openxmlformats.org/drawingml/2006/table">
            <a:tbl>
              <a:tblPr firstRow="1" bandRow="1">
                <a:tableStyleId>{5C22544A-7EE6-4342-B048-85BDC9FD1C3A}</a:tableStyleId>
              </a:tblPr>
              <a:tblGrid>
                <a:gridCol w="1281742"/>
                <a:gridCol w="1281742"/>
                <a:gridCol w="1281742"/>
                <a:gridCol w="1281742"/>
                <a:gridCol w="1281742"/>
              </a:tblGrid>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r>
            </a:tbl>
          </a:graphicData>
        </a:graphic>
      </p:graphicFrame>
      <p:sp>
        <p:nvSpPr>
          <p:cNvPr id="6" name="Rectangle 5"/>
          <p:cNvSpPr/>
          <p:nvPr/>
        </p:nvSpPr>
        <p:spPr bwMode="auto">
          <a:xfrm>
            <a:off x="2987824" y="5373216"/>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a:t>
            </a:r>
          </a:p>
        </p:txBody>
      </p:sp>
      <p:sp>
        <p:nvSpPr>
          <p:cNvPr id="8" name="Rectangle 7"/>
          <p:cNvSpPr/>
          <p:nvPr/>
        </p:nvSpPr>
        <p:spPr bwMode="auto">
          <a:xfrm>
            <a:off x="5508104" y="5405139"/>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4</a:t>
            </a:r>
          </a:p>
        </p:txBody>
      </p:sp>
      <p:sp>
        <p:nvSpPr>
          <p:cNvPr id="9" name="Rectangle 8"/>
          <p:cNvSpPr/>
          <p:nvPr/>
        </p:nvSpPr>
        <p:spPr bwMode="auto">
          <a:xfrm>
            <a:off x="6804248" y="5390851"/>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GB" sz="4800" b="1" dirty="0" smtClean="0">
              <a:solidFill>
                <a:srgbClr val="424456"/>
              </a:solidFill>
              <a:latin typeface="Arial Black" pitchFamily="34" charset="0"/>
            </a:endParaRPr>
          </a:p>
        </p:txBody>
      </p:sp>
      <p:sp>
        <p:nvSpPr>
          <p:cNvPr id="10" name="Rectangle 9"/>
          <p:cNvSpPr/>
          <p:nvPr/>
        </p:nvSpPr>
        <p:spPr bwMode="auto">
          <a:xfrm>
            <a:off x="6804248" y="4149080"/>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6</a:t>
            </a:r>
          </a:p>
        </p:txBody>
      </p:sp>
      <p:sp>
        <p:nvSpPr>
          <p:cNvPr id="12" name="Rectangle 11"/>
          <p:cNvSpPr/>
          <p:nvPr/>
        </p:nvSpPr>
        <p:spPr bwMode="auto">
          <a:xfrm>
            <a:off x="4283968" y="4149080"/>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8</a:t>
            </a:r>
          </a:p>
        </p:txBody>
      </p:sp>
      <p:sp>
        <p:nvSpPr>
          <p:cNvPr id="14" name="Rectangle 13"/>
          <p:cNvSpPr/>
          <p:nvPr/>
        </p:nvSpPr>
        <p:spPr bwMode="auto">
          <a:xfrm>
            <a:off x="1691680" y="4141787"/>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10</a:t>
            </a:r>
          </a:p>
        </p:txBody>
      </p:sp>
      <p:sp>
        <p:nvSpPr>
          <p:cNvPr id="16" name="Rectangle 15"/>
          <p:cNvSpPr/>
          <p:nvPr/>
        </p:nvSpPr>
        <p:spPr bwMode="auto">
          <a:xfrm>
            <a:off x="2987824" y="2924944"/>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12</a:t>
            </a:r>
          </a:p>
        </p:txBody>
      </p:sp>
      <p:sp>
        <p:nvSpPr>
          <p:cNvPr id="18" name="Rectangle 17"/>
          <p:cNvSpPr/>
          <p:nvPr/>
        </p:nvSpPr>
        <p:spPr bwMode="auto">
          <a:xfrm>
            <a:off x="5508104" y="2924944"/>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14</a:t>
            </a:r>
          </a:p>
        </p:txBody>
      </p:sp>
      <p:sp>
        <p:nvSpPr>
          <p:cNvPr id="20" name="Rectangle 19"/>
          <p:cNvSpPr/>
          <p:nvPr/>
        </p:nvSpPr>
        <p:spPr bwMode="auto">
          <a:xfrm>
            <a:off x="6832277" y="1700808"/>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16</a:t>
            </a:r>
          </a:p>
        </p:txBody>
      </p:sp>
      <p:sp>
        <p:nvSpPr>
          <p:cNvPr id="22" name="Rectangle 21"/>
          <p:cNvSpPr/>
          <p:nvPr/>
        </p:nvSpPr>
        <p:spPr bwMode="auto">
          <a:xfrm>
            <a:off x="4283968" y="1700808"/>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18</a:t>
            </a:r>
          </a:p>
        </p:txBody>
      </p:sp>
      <p:sp>
        <p:nvSpPr>
          <p:cNvPr id="24" name="Rectangle 23"/>
          <p:cNvSpPr/>
          <p:nvPr/>
        </p:nvSpPr>
        <p:spPr bwMode="auto">
          <a:xfrm>
            <a:off x="1675135" y="1700808"/>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20</a:t>
            </a:r>
          </a:p>
        </p:txBody>
      </p:sp>
      <p:sp>
        <p:nvSpPr>
          <p:cNvPr id="27" name="Rectangle 26"/>
          <p:cNvSpPr/>
          <p:nvPr/>
        </p:nvSpPr>
        <p:spPr bwMode="auto">
          <a:xfrm>
            <a:off x="2986137" y="476672"/>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22</a:t>
            </a:r>
          </a:p>
        </p:txBody>
      </p:sp>
      <p:sp>
        <p:nvSpPr>
          <p:cNvPr id="29" name="Rectangle 28"/>
          <p:cNvSpPr/>
          <p:nvPr/>
        </p:nvSpPr>
        <p:spPr bwMode="auto">
          <a:xfrm>
            <a:off x="5512668" y="476672"/>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24</a:t>
            </a:r>
          </a:p>
        </p:txBody>
      </p:sp>
    </p:spTree>
    <p:extLst>
      <p:ext uri="{BB962C8B-B14F-4D97-AF65-F5344CB8AC3E}">
        <p14:creationId xmlns:p14="http://schemas.microsoft.com/office/powerpoint/2010/main" val="39824489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547664" y="332656"/>
          <a:ext cx="6408710" cy="6192690"/>
        </p:xfrm>
        <a:graphic>
          <a:graphicData uri="http://schemas.openxmlformats.org/drawingml/2006/table">
            <a:tbl>
              <a:tblPr firstRow="1" bandRow="1">
                <a:tableStyleId>{5C22544A-7EE6-4342-B048-85BDC9FD1C3A}</a:tableStyleId>
              </a:tblPr>
              <a:tblGrid>
                <a:gridCol w="1281742"/>
                <a:gridCol w="1281742"/>
                <a:gridCol w="1281742"/>
                <a:gridCol w="1281742"/>
                <a:gridCol w="1281742"/>
              </a:tblGrid>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r>
              <a:tr h="1238538">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00FF99"/>
                    </a:solidFill>
                  </a:tcPr>
                </a:tc>
                <a:tc>
                  <a:txBody>
                    <a:bodyPr/>
                    <a:lstStyle/>
                    <a:p>
                      <a:endParaRPr lang="en-GB" dirty="0"/>
                    </a:p>
                  </a:txBody>
                  <a:tcPr>
                    <a:lnL w="57150" cap="flat" cmpd="sng" algn="ctr">
                      <a:solidFill>
                        <a:srgbClr val="FFFF00"/>
                      </a:solidFill>
                      <a:prstDash val="solid"/>
                      <a:round/>
                      <a:headEnd type="none" w="med" len="med"/>
                      <a:tailEnd type="none" w="med" len="med"/>
                    </a:lnL>
                    <a:lnR w="57150" cap="flat" cmpd="sng" algn="ctr">
                      <a:solidFill>
                        <a:srgbClr val="FFFF00"/>
                      </a:solidFill>
                      <a:prstDash val="solid"/>
                      <a:round/>
                      <a:headEnd type="none" w="med" len="med"/>
                      <a:tailEnd type="none" w="med" len="med"/>
                    </a:lnR>
                    <a:lnT w="57150" cap="flat" cmpd="sng" algn="ctr">
                      <a:solidFill>
                        <a:srgbClr val="FFFF00"/>
                      </a:solidFill>
                      <a:prstDash val="solid"/>
                      <a:round/>
                      <a:headEnd type="none" w="med" len="med"/>
                      <a:tailEnd type="none" w="med" len="med"/>
                    </a:lnT>
                    <a:lnB w="57150" cap="flat" cmpd="sng" algn="ctr">
                      <a:solidFill>
                        <a:srgbClr val="FFFF00"/>
                      </a:solidFill>
                      <a:prstDash val="solid"/>
                      <a:round/>
                      <a:headEnd type="none" w="med" len="med"/>
                      <a:tailEnd type="none" w="med" len="med"/>
                    </a:lnB>
                    <a:solidFill>
                      <a:srgbClr val="FF0000"/>
                    </a:solidFill>
                  </a:tcPr>
                </a:tc>
              </a:tr>
            </a:tbl>
          </a:graphicData>
        </a:graphic>
      </p:graphicFrame>
      <p:sp>
        <p:nvSpPr>
          <p:cNvPr id="5" name="Rectangle 4"/>
          <p:cNvSpPr/>
          <p:nvPr/>
        </p:nvSpPr>
        <p:spPr bwMode="auto">
          <a:xfrm>
            <a:off x="2979886" y="4176067"/>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a:t>
            </a:r>
          </a:p>
        </p:txBody>
      </p:sp>
      <p:sp>
        <p:nvSpPr>
          <p:cNvPr id="6" name="Rectangle 5"/>
          <p:cNvSpPr/>
          <p:nvPr/>
        </p:nvSpPr>
        <p:spPr bwMode="auto">
          <a:xfrm>
            <a:off x="2987824" y="5373216"/>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a:t>
            </a:r>
          </a:p>
        </p:txBody>
      </p:sp>
      <p:sp>
        <p:nvSpPr>
          <p:cNvPr id="7" name="Rectangle 6"/>
          <p:cNvSpPr/>
          <p:nvPr/>
        </p:nvSpPr>
        <p:spPr bwMode="auto">
          <a:xfrm>
            <a:off x="4283397" y="1700808"/>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18</a:t>
            </a:r>
          </a:p>
        </p:txBody>
      </p:sp>
      <p:sp>
        <p:nvSpPr>
          <p:cNvPr id="8" name="Rectangle 7"/>
          <p:cNvSpPr/>
          <p:nvPr/>
        </p:nvSpPr>
        <p:spPr bwMode="auto">
          <a:xfrm>
            <a:off x="4234234" y="2927250"/>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4</a:t>
            </a:r>
          </a:p>
        </p:txBody>
      </p:sp>
      <p:sp>
        <p:nvSpPr>
          <p:cNvPr id="9" name="Rectangle 8"/>
          <p:cNvSpPr/>
          <p:nvPr/>
        </p:nvSpPr>
        <p:spPr bwMode="auto">
          <a:xfrm>
            <a:off x="6844158" y="1717277"/>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5</a:t>
            </a:r>
          </a:p>
        </p:txBody>
      </p:sp>
      <p:sp>
        <p:nvSpPr>
          <p:cNvPr id="10" name="Rectangle 9"/>
          <p:cNvSpPr/>
          <p:nvPr/>
        </p:nvSpPr>
        <p:spPr bwMode="auto">
          <a:xfrm>
            <a:off x="2987824" y="476672"/>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6</a:t>
            </a:r>
          </a:p>
        </p:txBody>
      </p:sp>
      <p:sp>
        <p:nvSpPr>
          <p:cNvPr id="11" name="Rectangle 10"/>
          <p:cNvSpPr/>
          <p:nvPr/>
        </p:nvSpPr>
        <p:spPr bwMode="auto">
          <a:xfrm>
            <a:off x="5512668" y="4149080"/>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7</a:t>
            </a:r>
          </a:p>
        </p:txBody>
      </p:sp>
      <p:sp>
        <p:nvSpPr>
          <p:cNvPr id="12" name="Rectangle 11"/>
          <p:cNvSpPr/>
          <p:nvPr/>
        </p:nvSpPr>
        <p:spPr bwMode="auto">
          <a:xfrm>
            <a:off x="4268539" y="476672"/>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21</a:t>
            </a:r>
          </a:p>
        </p:txBody>
      </p:sp>
      <p:sp>
        <p:nvSpPr>
          <p:cNvPr id="13" name="Rectangle 12"/>
          <p:cNvSpPr/>
          <p:nvPr/>
        </p:nvSpPr>
        <p:spPr bwMode="auto">
          <a:xfrm>
            <a:off x="1675135" y="2908795"/>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9</a:t>
            </a:r>
          </a:p>
        </p:txBody>
      </p:sp>
      <p:sp>
        <p:nvSpPr>
          <p:cNvPr id="14" name="Rectangle 13"/>
          <p:cNvSpPr/>
          <p:nvPr/>
        </p:nvSpPr>
        <p:spPr bwMode="auto">
          <a:xfrm>
            <a:off x="4234234" y="4137793"/>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10</a:t>
            </a:r>
          </a:p>
        </p:txBody>
      </p:sp>
      <p:sp>
        <p:nvSpPr>
          <p:cNvPr id="15" name="Rectangle 14"/>
          <p:cNvSpPr/>
          <p:nvPr/>
        </p:nvSpPr>
        <p:spPr bwMode="auto">
          <a:xfrm>
            <a:off x="6809928" y="475084"/>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19</a:t>
            </a:r>
          </a:p>
        </p:txBody>
      </p:sp>
      <p:sp>
        <p:nvSpPr>
          <p:cNvPr id="16" name="Rectangle 15"/>
          <p:cNvSpPr/>
          <p:nvPr/>
        </p:nvSpPr>
        <p:spPr bwMode="auto">
          <a:xfrm>
            <a:off x="1675135" y="4137793"/>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12</a:t>
            </a:r>
          </a:p>
        </p:txBody>
      </p:sp>
      <p:sp>
        <p:nvSpPr>
          <p:cNvPr id="17" name="Rectangle 16"/>
          <p:cNvSpPr/>
          <p:nvPr/>
        </p:nvSpPr>
        <p:spPr bwMode="auto">
          <a:xfrm>
            <a:off x="4268539" y="5388694"/>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13</a:t>
            </a:r>
          </a:p>
        </p:txBody>
      </p:sp>
      <p:sp>
        <p:nvSpPr>
          <p:cNvPr id="18" name="Rectangle 17"/>
          <p:cNvSpPr/>
          <p:nvPr/>
        </p:nvSpPr>
        <p:spPr bwMode="auto">
          <a:xfrm>
            <a:off x="5508104" y="2924944"/>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14</a:t>
            </a:r>
          </a:p>
        </p:txBody>
      </p:sp>
      <p:sp>
        <p:nvSpPr>
          <p:cNvPr id="19" name="Rectangle 18"/>
          <p:cNvSpPr/>
          <p:nvPr/>
        </p:nvSpPr>
        <p:spPr bwMode="auto">
          <a:xfrm>
            <a:off x="6809928" y="4137793"/>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15</a:t>
            </a:r>
          </a:p>
        </p:txBody>
      </p:sp>
      <p:sp>
        <p:nvSpPr>
          <p:cNvPr id="20" name="Rectangle 19"/>
          <p:cNvSpPr/>
          <p:nvPr/>
        </p:nvSpPr>
        <p:spPr bwMode="auto">
          <a:xfrm>
            <a:off x="1675135" y="1715691"/>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16</a:t>
            </a:r>
          </a:p>
        </p:txBody>
      </p:sp>
      <p:sp>
        <p:nvSpPr>
          <p:cNvPr id="21" name="Rectangle 20"/>
          <p:cNvSpPr/>
          <p:nvPr/>
        </p:nvSpPr>
        <p:spPr bwMode="auto">
          <a:xfrm>
            <a:off x="5512668" y="1700808"/>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17</a:t>
            </a:r>
          </a:p>
        </p:txBody>
      </p:sp>
      <p:sp>
        <p:nvSpPr>
          <p:cNvPr id="22" name="Rectangle 21"/>
          <p:cNvSpPr/>
          <p:nvPr/>
        </p:nvSpPr>
        <p:spPr bwMode="auto">
          <a:xfrm>
            <a:off x="2962697" y="1717277"/>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3</a:t>
            </a:r>
          </a:p>
        </p:txBody>
      </p:sp>
      <p:sp>
        <p:nvSpPr>
          <p:cNvPr id="23" name="Rectangle 22"/>
          <p:cNvSpPr/>
          <p:nvPr/>
        </p:nvSpPr>
        <p:spPr bwMode="auto">
          <a:xfrm>
            <a:off x="5512668" y="5383510"/>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11</a:t>
            </a:r>
          </a:p>
        </p:txBody>
      </p:sp>
      <p:sp>
        <p:nvSpPr>
          <p:cNvPr id="24" name="Rectangle 23"/>
          <p:cNvSpPr/>
          <p:nvPr/>
        </p:nvSpPr>
        <p:spPr bwMode="auto">
          <a:xfrm>
            <a:off x="1668314" y="5373216"/>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20</a:t>
            </a:r>
          </a:p>
        </p:txBody>
      </p:sp>
      <p:sp>
        <p:nvSpPr>
          <p:cNvPr id="26" name="Rectangle 25"/>
          <p:cNvSpPr/>
          <p:nvPr/>
        </p:nvSpPr>
        <p:spPr bwMode="auto">
          <a:xfrm>
            <a:off x="1675135" y="476672"/>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8</a:t>
            </a:r>
          </a:p>
        </p:txBody>
      </p:sp>
      <p:sp>
        <p:nvSpPr>
          <p:cNvPr id="27" name="Rectangle 26"/>
          <p:cNvSpPr/>
          <p:nvPr/>
        </p:nvSpPr>
        <p:spPr bwMode="auto">
          <a:xfrm>
            <a:off x="6809928" y="2944416"/>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23</a:t>
            </a:r>
          </a:p>
        </p:txBody>
      </p:sp>
      <p:sp>
        <p:nvSpPr>
          <p:cNvPr id="28" name="Rectangle 27"/>
          <p:cNvSpPr/>
          <p:nvPr/>
        </p:nvSpPr>
        <p:spPr bwMode="auto">
          <a:xfrm>
            <a:off x="2962697" y="2944416"/>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24</a:t>
            </a:r>
          </a:p>
        </p:txBody>
      </p:sp>
      <p:sp>
        <p:nvSpPr>
          <p:cNvPr id="29" name="Rectangle 28"/>
          <p:cNvSpPr/>
          <p:nvPr/>
        </p:nvSpPr>
        <p:spPr bwMode="auto">
          <a:xfrm>
            <a:off x="5512668" y="469161"/>
            <a:ext cx="1075556"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25</a:t>
            </a:r>
          </a:p>
        </p:txBody>
      </p:sp>
      <p:sp>
        <p:nvSpPr>
          <p:cNvPr id="30" name="Rectangle 29"/>
          <p:cNvSpPr/>
          <p:nvPr/>
        </p:nvSpPr>
        <p:spPr bwMode="auto">
          <a:xfrm>
            <a:off x="6809928" y="5388694"/>
            <a:ext cx="1008112" cy="100811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GB" sz="4800" b="1" dirty="0" smtClean="0">
                <a:solidFill>
                  <a:srgbClr val="424456"/>
                </a:solidFill>
                <a:latin typeface="Arial Black" pitchFamily="34" charset="0"/>
              </a:rPr>
              <a:t>22</a:t>
            </a:r>
          </a:p>
        </p:txBody>
      </p:sp>
    </p:spTree>
    <p:extLst>
      <p:ext uri="{BB962C8B-B14F-4D97-AF65-F5344CB8AC3E}">
        <p14:creationId xmlns:p14="http://schemas.microsoft.com/office/powerpoint/2010/main" val="3567249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500"/>
                                        <p:tgtEl>
                                          <p:spTgt spid="11"/>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500"/>
                                        <p:tgtEl>
                                          <p:spTgt spid="14"/>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fade">
                                      <p:cBhvr>
                                        <p:cTn id="69" dur="500"/>
                                        <p:tgtEl>
                                          <p:spTgt spid="16"/>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fade">
                                      <p:cBhvr>
                                        <p:cTn id="74" dur="500"/>
                                        <p:tgtEl>
                                          <p:spTgt spid="17"/>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500"/>
                                        <p:tgtEl>
                                          <p:spTgt spid="18"/>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fade">
                                      <p:cBhvr>
                                        <p:cTn id="84" dur="500"/>
                                        <p:tgtEl>
                                          <p:spTgt spid="19"/>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21"/>
                                        </p:tgtEl>
                                        <p:attrNameLst>
                                          <p:attrName>style.visibility</p:attrName>
                                        </p:attrNameLst>
                                      </p:cBhvr>
                                      <p:to>
                                        <p:strVal val="visible"/>
                                      </p:to>
                                    </p:set>
                                    <p:animEffect transition="in" filter="fade">
                                      <p:cBhvr>
                                        <p:cTn id="94" dur="500"/>
                                        <p:tgtEl>
                                          <p:spTgt spid="21"/>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22"/>
                                        </p:tgtEl>
                                        <p:attrNameLst>
                                          <p:attrName>style.visibility</p:attrName>
                                        </p:attrNameLst>
                                      </p:cBhvr>
                                      <p:to>
                                        <p:strVal val="visible"/>
                                      </p:to>
                                    </p:set>
                                    <p:animEffect transition="in" filter="fade">
                                      <p:cBhvr>
                                        <p:cTn id="99" dur="500"/>
                                        <p:tgtEl>
                                          <p:spTgt spid="22"/>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grpId="0" nodeType="click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fade">
                                      <p:cBhvr>
                                        <p:cTn id="104" dur="500"/>
                                        <p:tgtEl>
                                          <p:spTgt spid="15"/>
                                        </p:tgtEl>
                                      </p:cBhvr>
                                    </p:animEffect>
                                  </p:childTnLst>
                                </p:cTn>
                              </p:par>
                            </p:childTnLst>
                          </p:cTn>
                        </p:par>
                      </p:childTnLst>
                    </p:cTn>
                  </p:par>
                  <p:par>
                    <p:cTn id="105" fill="hold">
                      <p:stCondLst>
                        <p:cond delay="indefinite"/>
                      </p:stCondLst>
                      <p:childTnLst>
                        <p:par>
                          <p:cTn id="106" fill="hold">
                            <p:stCondLst>
                              <p:cond delay="0"/>
                            </p:stCondLst>
                            <p:childTnLst>
                              <p:par>
                                <p:cTn id="107" presetID="10" presetClass="entr" presetSubtype="0" fill="hold" grpId="0" nodeType="clickEffect">
                                  <p:stCondLst>
                                    <p:cond delay="0"/>
                                  </p:stCondLst>
                                  <p:childTnLst>
                                    <p:set>
                                      <p:cBhvr>
                                        <p:cTn id="108" dur="1" fill="hold">
                                          <p:stCondLst>
                                            <p:cond delay="0"/>
                                          </p:stCondLst>
                                        </p:cTn>
                                        <p:tgtEl>
                                          <p:spTgt spid="24"/>
                                        </p:tgtEl>
                                        <p:attrNameLst>
                                          <p:attrName>style.visibility</p:attrName>
                                        </p:attrNameLst>
                                      </p:cBhvr>
                                      <p:to>
                                        <p:strVal val="visible"/>
                                      </p:to>
                                    </p:set>
                                    <p:animEffect transition="in" filter="fade">
                                      <p:cBhvr>
                                        <p:cTn id="109" dur="500"/>
                                        <p:tgtEl>
                                          <p:spTgt spid="24"/>
                                        </p:tgtEl>
                                      </p:cBhvr>
                                    </p:animEffect>
                                  </p:childTnLst>
                                </p:cTn>
                              </p:par>
                            </p:childTnLst>
                          </p:cTn>
                        </p:par>
                      </p:childTnLst>
                    </p:cTn>
                  </p:par>
                  <p:par>
                    <p:cTn id="110" fill="hold">
                      <p:stCondLst>
                        <p:cond delay="indefinite"/>
                      </p:stCondLst>
                      <p:childTnLst>
                        <p:par>
                          <p:cTn id="111" fill="hold">
                            <p:stCondLst>
                              <p:cond delay="0"/>
                            </p:stCondLst>
                            <p:childTnLst>
                              <p:par>
                                <p:cTn id="112" presetID="10" presetClass="entr" presetSubtype="0" fill="hold" grpId="0" nodeType="click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fade">
                                      <p:cBhvr>
                                        <p:cTn id="114" dur="500"/>
                                        <p:tgtEl>
                                          <p:spTgt spid="26"/>
                                        </p:tgtEl>
                                      </p:cBhvr>
                                    </p:animEffect>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grpId="0" nodeType="clickEffect">
                                  <p:stCondLst>
                                    <p:cond delay="0"/>
                                  </p:stCondLst>
                                  <p:childTnLst>
                                    <p:set>
                                      <p:cBhvr>
                                        <p:cTn id="118" dur="1" fill="hold">
                                          <p:stCondLst>
                                            <p:cond delay="0"/>
                                          </p:stCondLst>
                                        </p:cTn>
                                        <p:tgtEl>
                                          <p:spTgt spid="27"/>
                                        </p:tgtEl>
                                        <p:attrNameLst>
                                          <p:attrName>style.visibility</p:attrName>
                                        </p:attrNameLst>
                                      </p:cBhvr>
                                      <p:to>
                                        <p:strVal val="visible"/>
                                      </p:to>
                                    </p:set>
                                    <p:animEffect transition="in" filter="fade">
                                      <p:cBhvr>
                                        <p:cTn id="119" dur="500"/>
                                        <p:tgtEl>
                                          <p:spTgt spid="27"/>
                                        </p:tgtEl>
                                      </p:cBhvr>
                                    </p:animEffect>
                                  </p:childTnLst>
                                </p:cTn>
                              </p:par>
                            </p:childTnLst>
                          </p:cTn>
                        </p:par>
                      </p:childTnLst>
                    </p:cTn>
                  </p:par>
                  <p:par>
                    <p:cTn id="120" fill="hold">
                      <p:stCondLst>
                        <p:cond delay="indefinite"/>
                      </p:stCondLst>
                      <p:childTnLst>
                        <p:par>
                          <p:cTn id="121" fill="hold">
                            <p:stCondLst>
                              <p:cond delay="0"/>
                            </p:stCondLst>
                            <p:childTnLst>
                              <p:par>
                                <p:cTn id="122" presetID="10" presetClass="entr" presetSubtype="0" fill="hold" grpId="0" nodeType="clickEffect">
                                  <p:stCondLst>
                                    <p:cond delay="0"/>
                                  </p:stCondLst>
                                  <p:childTnLst>
                                    <p:set>
                                      <p:cBhvr>
                                        <p:cTn id="123" dur="1" fill="hold">
                                          <p:stCondLst>
                                            <p:cond delay="0"/>
                                          </p:stCondLst>
                                        </p:cTn>
                                        <p:tgtEl>
                                          <p:spTgt spid="28"/>
                                        </p:tgtEl>
                                        <p:attrNameLst>
                                          <p:attrName>style.visibility</p:attrName>
                                        </p:attrNameLst>
                                      </p:cBhvr>
                                      <p:to>
                                        <p:strVal val="visible"/>
                                      </p:to>
                                    </p:set>
                                    <p:animEffect transition="in" filter="fade">
                                      <p:cBhvr>
                                        <p:cTn id="124" dur="500"/>
                                        <p:tgtEl>
                                          <p:spTgt spid="28"/>
                                        </p:tgtEl>
                                      </p:cBhvr>
                                    </p:animEffect>
                                  </p:childTnLst>
                                </p:cTn>
                              </p:par>
                            </p:childTnLst>
                          </p:cTn>
                        </p:par>
                      </p:childTnLst>
                    </p:cTn>
                  </p:par>
                  <p:par>
                    <p:cTn id="125" fill="hold">
                      <p:stCondLst>
                        <p:cond delay="indefinite"/>
                      </p:stCondLst>
                      <p:childTnLst>
                        <p:par>
                          <p:cTn id="126" fill="hold">
                            <p:stCondLst>
                              <p:cond delay="0"/>
                            </p:stCondLst>
                            <p:childTnLst>
                              <p:par>
                                <p:cTn id="127" presetID="10" presetClass="entr" presetSubtype="0" fill="hold" grpId="0" nodeType="clickEffect">
                                  <p:stCondLst>
                                    <p:cond delay="0"/>
                                  </p:stCondLst>
                                  <p:childTnLst>
                                    <p:set>
                                      <p:cBhvr>
                                        <p:cTn id="128" dur="1" fill="hold">
                                          <p:stCondLst>
                                            <p:cond delay="0"/>
                                          </p:stCondLst>
                                        </p:cTn>
                                        <p:tgtEl>
                                          <p:spTgt spid="29"/>
                                        </p:tgtEl>
                                        <p:attrNameLst>
                                          <p:attrName>style.visibility</p:attrName>
                                        </p:attrNameLst>
                                      </p:cBhvr>
                                      <p:to>
                                        <p:strVal val="visible"/>
                                      </p:to>
                                    </p:set>
                                    <p:animEffect transition="in" filter="fade">
                                      <p:cBhvr>
                                        <p:cTn id="129" dur="500"/>
                                        <p:tgtEl>
                                          <p:spTgt spid="29"/>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grpId="0" nodeType="clickEffect">
                                  <p:stCondLst>
                                    <p:cond delay="0"/>
                                  </p:stCondLst>
                                  <p:childTnLst>
                                    <p:set>
                                      <p:cBhvr>
                                        <p:cTn id="133" dur="1" fill="hold">
                                          <p:stCondLst>
                                            <p:cond delay="0"/>
                                          </p:stCondLst>
                                        </p:cTn>
                                        <p:tgtEl>
                                          <p:spTgt spid="30"/>
                                        </p:tgtEl>
                                        <p:attrNameLst>
                                          <p:attrName>style.visibility</p:attrName>
                                        </p:attrNameLst>
                                      </p:cBhvr>
                                      <p:to>
                                        <p:strVal val="visible"/>
                                      </p:to>
                                    </p:set>
                                    <p:animEffect transition="in" filter="fade">
                                      <p:cBhvr>
                                        <p:cTn id="13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6" grpId="0"/>
      <p:bldP spid="27" grpId="0"/>
      <p:bldP spid="28" grpId="0"/>
      <p:bldP spid="29" grpId="0"/>
      <p:bldP spid="30"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620688"/>
            <a:ext cx="8136904" cy="3528392"/>
          </a:xfrm>
        </p:spPr>
        <p:txBody>
          <a:bodyPr>
            <a:normAutofit/>
          </a:bodyPr>
          <a:lstStyle/>
          <a:p>
            <a:r>
              <a:rPr lang="en-GB" sz="11500" b="1" dirty="0" smtClean="0">
                <a:latin typeface="Segoe Print" pitchFamily="2" charset="0"/>
              </a:rPr>
              <a:t>Learn Its</a:t>
            </a:r>
            <a:endParaRPr lang="en-GB" sz="11500" b="1" dirty="0">
              <a:solidFill>
                <a:schemeClr val="tx1"/>
              </a:solidFill>
              <a:effectLst/>
              <a:latin typeface="Segoe Print" pitchFamily="2" charset="0"/>
            </a:endParaRPr>
          </a:p>
        </p:txBody>
      </p:sp>
      <p:grpSp>
        <p:nvGrpSpPr>
          <p:cNvPr id="6" name="Group 5"/>
          <p:cNvGrpSpPr/>
          <p:nvPr/>
        </p:nvGrpSpPr>
        <p:grpSpPr>
          <a:xfrm rot="158087">
            <a:off x="2650080" y="4801536"/>
            <a:ext cx="1784907" cy="1760593"/>
            <a:chOff x="435693" y="4581128"/>
            <a:chExt cx="2016224" cy="1988759"/>
          </a:xfrm>
        </p:grpSpPr>
        <p:sp>
          <p:nvSpPr>
            <p:cNvPr id="7" name="Rounded Rectangle 6"/>
            <p:cNvSpPr/>
            <p:nvPr/>
          </p:nvSpPr>
          <p:spPr bwMode="auto">
            <a:xfrm>
              <a:off x="435693" y="4913703"/>
              <a:ext cx="2016224" cy="1656184"/>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Segoe Print" pitchFamily="2" charset="0"/>
                </a:rPr>
                <a:t>Learn Its</a:t>
              </a:r>
            </a:p>
          </p:txBody>
        </p:sp>
        <p:sp>
          <p:nvSpPr>
            <p:cNvPr id="8" name="Rectangle 7"/>
            <p:cNvSpPr/>
            <p:nvPr/>
          </p:nvSpPr>
          <p:spPr bwMode="auto">
            <a:xfrm>
              <a:off x="1115616" y="4581128"/>
              <a:ext cx="576064" cy="576064"/>
            </a:xfrm>
            <a:prstGeom prst="rect">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3200" b="1" i="0" u="none" strike="noStrike" cap="none" normalizeH="0" baseline="0" dirty="0" smtClean="0">
                  <a:ln>
                    <a:noFill/>
                  </a:ln>
                  <a:solidFill>
                    <a:schemeClr val="tx1"/>
                  </a:solidFill>
                  <a:effectLst/>
                  <a:latin typeface="Segoe Print" pitchFamily="2" charset="0"/>
                </a:rPr>
                <a:t>L</a:t>
              </a:r>
            </a:p>
          </p:txBody>
        </p:sp>
      </p:grpSp>
    </p:spTree>
    <p:extLst>
      <p:ext uri="{BB962C8B-B14F-4D97-AF65-F5344CB8AC3E}">
        <p14:creationId xmlns:p14="http://schemas.microsoft.com/office/powerpoint/2010/main" val="390611861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394544" y="2276872"/>
            <a:ext cx="5760640" cy="36004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GB" sz="7200" b="1" i="0" u="none" strike="noStrike" cap="none" normalizeH="0" baseline="0" dirty="0" smtClean="0">
                <a:ln>
                  <a:noFill/>
                </a:ln>
                <a:effectLst/>
                <a:latin typeface="Segoe Print" pitchFamily="2" charset="0"/>
              </a:rPr>
              <a:t>Get your whiteboards ready!!</a:t>
            </a:r>
          </a:p>
        </p:txBody>
      </p:sp>
      <p:pic>
        <p:nvPicPr>
          <p:cNvPr id="3" name="Picture 2"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8104" y="458605"/>
            <a:ext cx="3481877" cy="2196374"/>
          </a:xfrm>
          <a:prstGeom prst="rect">
            <a:avLst/>
          </a:prstGeom>
        </p:spPr>
      </p:pic>
      <p:pic>
        <p:nvPicPr>
          <p:cNvPr id="5"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5994" y="4869160"/>
            <a:ext cx="2383987" cy="1686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407985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4619321" y="116632"/>
            <a:ext cx="2448272" cy="1044116"/>
          </a:xfrm>
          <a:prstGeom prst="wedgeRoundRectCallout">
            <a:avLst>
              <a:gd name="adj1" fmla="val 65013"/>
              <a:gd name="adj2" fmla="val 36358"/>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smtClean="0">
                <a:latin typeface="Segoe Print" pitchFamily="2" charset="0"/>
              </a:rPr>
              <a:t>Let’s wire the numbers up!!</a:t>
            </a:r>
            <a:endParaRPr lang="en-GB" sz="2400" b="1" dirty="0">
              <a:latin typeface="Segoe Print" pitchFamily="2" charset="0"/>
            </a:endParaRPr>
          </a:p>
        </p:txBody>
      </p:sp>
      <p:grpSp>
        <p:nvGrpSpPr>
          <p:cNvPr id="13" name="Group 12"/>
          <p:cNvGrpSpPr/>
          <p:nvPr/>
        </p:nvGrpSpPr>
        <p:grpSpPr>
          <a:xfrm>
            <a:off x="2089112" y="1570728"/>
            <a:ext cx="5099863" cy="4759872"/>
            <a:chOff x="467544" y="3429000"/>
            <a:chExt cx="2798231" cy="2592288"/>
          </a:xfrm>
        </p:grpSpPr>
        <p:sp>
          <p:nvSpPr>
            <p:cNvPr id="7" name="Isosceles Triangle 6"/>
            <p:cNvSpPr/>
            <p:nvPr/>
          </p:nvSpPr>
          <p:spPr>
            <a:xfrm>
              <a:off x="467544" y="3429000"/>
              <a:ext cx="2798231" cy="2412268"/>
            </a:xfrm>
            <a:prstGeom prst="triangle">
              <a:avLst/>
            </a:prstGeom>
            <a:solidFill>
              <a:srgbClr val="FF0000"/>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sp>
          <p:nvSpPr>
            <p:cNvPr id="8" name="Rectangle 7"/>
            <p:cNvSpPr/>
            <p:nvPr/>
          </p:nvSpPr>
          <p:spPr>
            <a:xfrm>
              <a:off x="1506619" y="3717032"/>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4</a:t>
              </a:r>
              <a:endParaRPr lang="en-GB" sz="5400" b="1" dirty="0">
                <a:solidFill>
                  <a:schemeClr val="bg2"/>
                </a:solidFill>
                <a:latin typeface="Segoe Print" pitchFamily="2" charset="0"/>
              </a:endParaRPr>
            </a:p>
          </p:txBody>
        </p:sp>
        <p:sp>
          <p:nvSpPr>
            <p:cNvPr id="9" name="Rectangle 8"/>
            <p:cNvSpPr/>
            <p:nvPr/>
          </p:nvSpPr>
          <p:spPr>
            <a:xfrm>
              <a:off x="2483768"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2</a:t>
              </a:r>
              <a:endParaRPr lang="en-GB" sz="5400" b="1" dirty="0">
                <a:solidFill>
                  <a:schemeClr val="bg2"/>
                </a:solidFill>
                <a:latin typeface="Segoe Print" pitchFamily="2" charset="0"/>
              </a:endParaRPr>
            </a:p>
          </p:txBody>
        </p:sp>
        <p:sp>
          <p:nvSpPr>
            <p:cNvPr id="10" name="Rectangle 9"/>
            <p:cNvSpPr/>
            <p:nvPr/>
          </p:nvSpPr>
          <p:spPr>
            <a:xfrm>
              <a:off x="539552"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2</a:t>
              </a:r>
              <a:endParaRPr lang="en-GB" sz="5400" b="1" dirty="0">
                <a:solidFill>
                  <a:schemeClr val="bg2"/>
                </a:solidFill>
                <a:latin typeface="Segoe Print" pitchFamily="2" charset="0"/>
              </a:endParaRPr>
            </a:p>
          </p:txBody>
        </p:sp>
        <p:sp>
          <p:nvSpPr>
            <p:cNvPr id="12" name="Rectangle 11"/>
            <p:cNvSpPr/>
            <p:nvPr/>
          </p:nvSpPr>
          <p:spPr>
            <a:xfrm>
              <a:off x="1412032" y="4653136"/>
              <a:ext cx="92772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smtClean="0">
                  <a:solidFill>
                    <a:schemeClr val="bg2"/>
                  </a:solidFill>
                  <a:latin typeface="Segoe Print" pitchFamily="2" charset="0"/>
                </a:rPr>
                <a:t>+-</a:t>
              </a:r>
              <a:endParaRPr lang="en-GB" sz="8000" b="1" dirty="0">
                <a:solidFill>
                  <a:schemeClr val="bg2"/>
                </a:solidFill>
                <a:latin typeface="Segoe Print" pitchFamily="2" charset="0"/>
              </a:endParaRPr>
            </a:p>
          </p:txBody>
        </p:sp>
      </p:grpSp>
      <p:pic>
        <p:nvPicPr>
          <p:cNvPr id="11"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45432" y="1182115"/>
            <a:ext cx="2020875" cy="28570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37010" y="1310678"/>
            <a:ext cx="2383987" cy="1686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7056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4619321" y="116632"/>
            <a:ext cx="2448272" cy="1044116"/>
          </a:xfrm>
          <a:prstGeom prst="wedgeRoundRectCallout">
            <a:avLst>
              <a:gd name="adj1" fmla="val 65013"/>
              <a:gd name="adj2" fmla="val 36358"/>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smtClean="0">
                <a:latin typeface="Segoe Print" pitchFamily="2" charset="0"/>
              </a:rPr>
              <a:t>Let’s wire the numbers up!!</a:t>
            </a:r>
            <a:endParaRPr lang="en-GB" sz="2400" b="1" dirty="0">
              <a:latin typeface="Segoe Print" pitchFamily="2" charset="0"/>
            </a:endParaRPr>
          </a:p>
        </p:txBody>
      </p:sp>
      <p:grpSp>
        <p:nvGrpSpPr>
          <p:cNvPr id="13" name="Group 12"/>
          <p:cNvGrpSpPr/>
          <p:nvPr/>
        </p:nvGrpSpPr>
        <p:grpSpPr>
          <a:xfrm>
            <a:off x="2089112" y="1570728"/>
            <a:ext cx="5099863" cy="4759872"/>
            <a:chOff x="467544" y="3429000"/>
            <a:chExt cx="2798231" cy="2592288"/>
          </a:xfrm>
        </p:grpSpPr>
        <p:sp>
          <p:nvSpPr>
            <p:cNvPr id="7" name="Isosceles Triangle 6"/>
            <p:cNvSpPr/>
            <p:nvPr/>
          </p:nvSpPr>
          <p:spPr>
            <a:xfrm>
              <a:off x="467544" y="3429000"/>
              <a:ext cx="2798231" cy="2412268"/>
            </a:xfrm>
            <a:prstGeom prst="triangle">
              <a:avLst/>
            </a:prstGeom>
            <a:solidFill>
              <a:srgbClr val="FF0000"/>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sp>
          <p:nvSpPr>
            <p:cNvPr id="8" name="Rectangle 7"/>
            <p:cNvSpPr/>
            <p:nvPr/>
          </p:nvSpPr>
          <p:spPr>
            <a:xfrm>
              <a:off x="1506619" y="3717032"/>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4</a:t>
              </a:r>
              <a:endParaRPr lang="en-GB" sz="5400" b="1" dirty="0">
                <a:solidFill>
                  <a:schemeClr val="bg2"/>
                </a:solidFill>
                <a:latin typeface="Segoe Print" pitchFamily="2" charset="0"/>
              </a:endParaRPr>
            </a:p>
          </p:txBody>
        </p:sp>
        <p:sp>
          <p:nvSpPr>
            <p:cNvPr id="9" name="Rectangle 8"/>
            <p:cNvSpPr/>
            <p:nvPr/>
          </p:nvSpPr>
          <p:spPr>
            <a:xfrm>
              <a:off x="2483768"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2</a:t>
              </a:r>
              <a:endParaRPr lang="en-GB" sz="5400" b="1" dirty="0">
                <a:solidFill>
                  <a:schemeClr val="bg2"/>
                </a:solidFill>
                <a:latin typeface="Segoe Print" pitchFamily="2" charset="0"/>
              </a:endParaRPr>
            </a:p>
          </p:txBody>
        </p:sp>
        <p:sp>
          <p:nvSpPr>
            <p:cNvPr id="10" name="Rectangle 9"/>
            <p:cNvSpPr/>
            <p:nvPr/>
          </p:nvSpPr>
          <p:spPr>
            <a:xfrm>
              <a:off x="539552"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2</a:t>
              </a:r>
              <a:endParaRPr lang="en-GB" sz="5400" b="1" dirty="0">
                <a:solidFill>
                  <a:schemeClr val="bg2"/>
                </a:solidFill>
                <a:latin typeface="Segoe Print" pitchFamily="2" charset="0"/>
              </a:endParaRPr>
            </a:p>
          </p:txBody>
        </p:sp>
        <p:sp>
          <p:nvSpPr>
            <p:cNvPr id="12" name="Rectangle 11"/>
            <p:cNvSpPr/>
            <p:nvPr/>
          </p:nvSpPr>
          <p:spPr>
            <a:xfrm>
              <a:off x="1412032" y="4653136"/>
              <a:ext cx="92772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smtClean="0">
                  <a:solidFill>
                    <a:schemeClr val="bg2"/>
                  </a:solidFill>
                  <a:latin typeface="Segoe Print" pitchFamily="2" charset="0"/>
                </a:rPr>
                <a:t>+-</a:t>
              </a:r>
              <a:endParaRPr lang="en-GB" sz="8000" b="1" dirty="0">
                <a:solidFill>
                  <a:schemeClr val="bg2"/>
                </a:solidFill>
                <a:latin typeface="Segoe Print" pitchFamily="2" charset="0"/>
              </a:endParaRPr>
            </a:p>
          </p:txBody>
        </p:sp>
      </p:grpSp>
      <p:sp>
        <p:nvSpPr>
          <p:cNvPr id="2" name="Oval 1"/>
          <p:cNvSpPr/>
          <p:nvPr/>
        </p:nvSpPr>
        <p:spPr bwMode="auto">
          <a:xfrm>
            <a:off x="3734035" y="1570728"/>
            <a:ext cx="2002288" cy="2002288"/>
          </a:xfrm>
          <a:prstGeom prst="ellipse">
            <a:avLst/>
          </a:prstGeom>
          <a:noFill/>
          <a:ln w="76200" cap="flat" cmpd="sng" algn="ctr">
            <a:solidFill>
              <a:srgbClr val="66FF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Verdana" pitchFamily="34" charset="0"/>
            </a:endParaRPr>
          </a:p>
        </p:txBody>
      </p:sp>
      <p:pic>
        <p:nvPicPr>
          <p:cNvPr id="11"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37010" y="1310678"/>
            <a:ext cx="2383987" cy="1686274"/>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oup 13"/>
          <p:cNvGrpSpPr/>
          <p:nvPr/>
        </p:nvGrpSpPr>
        <p:grpSpPr>
          <a:xfrm>
            <a:off x="257090" y="775961"/>
            <a:ext cx="2750875" cy="1675740"/>
            <a:chOff x="2627784" y="4077072"/>
            <a:chExt cx="4101425" cy="2596710"/>
          </a:xfrm>
        </p:grpSpPr>
        <p:grpSp>
          <p:nvGrpSpPr>
            <p:cNvPr id="15" name="Group 14"/>
            <p:cNvGrpSpPr/>
            <p:nvPr/>
          </p:nvGrpSpPr>
          <p:grpSpPr>
            <a:xfrm>
              <a:off x="2627784" y="4077072"/>
              <a:ext cx="4101425" cy="2596710"/>
              <a:chOff x="487573" y="692696"/>
              <a:chExt cx="8188883" cy="5184576"/>
            </a:xfrm>
          </p:grpSpPr>
          <p:pic>
            <p:nvPicPr>
              <p:cNvPr id="17" name="Picture 16"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573" y="692696"/>
                <a:ext cx="8188883" cy="5184576"/>
              </a:xfrm>
              <a:prstGeom prst="rect">
                <a:avLst/>
              </a:prstGeom>
            </p:spPr>
          </p:pic>
          <p:sp>
            <p:nvSpPr>
              <p:cNvPr id="18" name="Rectangle 17"/>
              <p:cNvSpPr/>
              <p:nvPr/>
            </p:nvSpPr>
            <p:spPr>
              <a:xfrm>
                <a:off x="1763688" y="1124744"/>
                <a:ext cx="5544616" cy="44644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 name="Rectangle 15"/>
            <p:cNvSpPr/>
            <p:nvPr/>
          </p:nvSpPr>
          <p:spPr>
            <a:xfrm>
              <a:off x="3266930" y="4509120"/>
              <a:ext cx="2897682" cy="17281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b="1" dirty="0" smtClean="0">
                  <a:solidFill>
                    <a:schemeClr val="tx1"/>
                  </a:solidFill>
                  <a:latin typeface="Segoe Print" panose="02000600000000000000" pitchFamily="2" charset="0"/>
                </a:rPr>
                <a:t>4</a:t>
              </a:r>
              <a:endParaRPr lang="en-GB" sz="7200" b="1" dirty="0">
                <a:solidFill>
                  <a:schemeClr val="tx1"/>
                </a:solidFill>
                <a:latin typeface="Segoe Print" panose="02000600000000000000" pitchFamily="2" charset="0"/>
              </a:endParaRPr>
            </a:p>
          </p:txBody>
        </p:sp>
      </p:grpSp>
    </p:spTree>
    <p:extLst>
      <p:ext uri="{BB962C8B-B14F-4D97-AF65-F5344CB8AC3E}">
        <p14:creationId xmlns:p14="http://schemas.microsoft.com/office/powerpoint/2010/main" val="3796782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4619321" y="116632"/>
            <a:ext cx="2448272" cy="1044116"/>
          </a:xfrm>
          <a:prstGeom prst="wedgeRoundRectCallout">
            <a:avLst>
              <a:gd name="adj1" fmla="val 65013"/>
              <a:gd name="adj2" fmla="val 36358"/>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smtClean="0">
                <a:latin typeface="Segoe Print" pitchFamily="2" charset="0"/>
              </a:rPr>
              <a:t>Let’s wire the numbers up!!</a:t>
            </a:r>
            <a:endParaRPr lang="en-GB" sz="2400" b="1" dirty="0">
              <a:latin typeface="Segoe Print" pitchFamily="2" charset="0"/>
            </a:endParaRPr>
          </a:p>
        </p:txBody>
      </p:sp>
      <p:grpSp>
        <p:nvGrpSpPr>
          <p:cNvPr id="13" name="Group 12"/>
          <p:cNvGrpSpPr/>
          <p:nvPr/>
        </p:nvGrpSpPr>
        <p:grpSpPr>
          <a:xfrm>
            <a:off x="2089112" y="1570728"/>
            <a:ext cx="5099863" cy="4759872"/>
            <a:chOff x="467544" y="3429000"/>
            <a:chExt cx="2798231" cy="2592288"/>
          </a:xfrm>
        </p:grpSpPr>
        <p:sp>
          <p:nvSpPr>
            <p:cNvPr id="7" name="Isosceles Triangle 6"/>
            <p:cNvSpPr/>
            <p:nvPr/>
          </p:nvSpPr>
          <p:spPr>
            <a:xfrm>
              <a:off x="467544" y="3429000"/>
              <a:ext cx="2798231" cy="2412268"/>
            </a:xfrm>
            <a:prstGeom prst="triangle">
              <a:avLst/>
            </a:prstGeom>
            <a:solidFill>
              <a:srgbClr val="002060"/>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sp>
          <p:nvSpPr>
            <p:cNvPr id="8" name="Rectangle 7"/>
            <p:cNvSpPr/>
            <p:nvPr/>
          </p:nvSpPr>
          <p:spPr>
            <a:xfrm>
              <a:off x="1506619" y="3717032"/>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6</a:t>
              </a:r>
              <a:endParaRPr lang="en-GB" sz="5400" b="1" dirty="0">
                <a:solidFill>
                  <a:schemeClr val="bg2"/>
                </a:solidFill>
                <a:latin typeface="Segoe Print" pitchFamily="2" charset="0"/>
              </a:endParaRPr>
            </a:p>
          </p:txBody>
        </p:sp>
        <p:sp>
          <p:nvSpPr>
            <p:cNvPr id="9" name="Rectangle 8"/>
            <p:cNvSpPr/>
            <p:nvPr/>
          </p:nvSpPr>
          <p:spPr>
            <a:xfrm>
              <a:off x="2483768"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3</a:t>
              </a:r>
              <a:endParaRPr lang="en-GB" sz="5400" b="1" dirty="0">
                <a:solidFill>
                  <a:schemeClr val="bg2"/>
                </a:solidFill>
                <a:latin typeface="Segoe Print" pitchFamily="2" charset="0"/>
              </a:endParaRPr>
            </a:p>
          </p:txBody>
        </p:sp>
        <p:sp>
          <p:nvSpPr>
            <p:cNvPr id="10" name="Rectangle 9"/>
            <p:cNvSpPr/>
            <p:nvPr/>
          </p:nvSpPr>
          <p:spPr>
            <a:xfrm>
              <a:off x="539552"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3</a:t>
              </a:r>
              <a:endParaRPr lang="en-GB" sz="5400" b="1" dirty="0">
                <a:solidFill>
                  <a:schemeClr val="bg2"/>
                </a:solidFill>
                <a:latin typeface="Segoe Print" pitchFamily="2" charset="0"/>
              </a:endParaRPr>
            </a:p>
          </p:txBody>
        </p:sp>
        <p:sp>
          <p:nvSpPr>
            <p:cNvPr id="12" name="Rectangle 11"/>
            <p:cNvSpPr/>
            <p:nvPr/>
          </p:nvSpPr>
          <p:spPr>
            <a:xfrm>
              <a:off x="1412032" y="4653136"/>
              <a:ext cx="92772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smtClean="0">
                  <a:solidFill>
                    <a:schemeClr val="bg2"/>
                  </a:solidFill>
                  <a:latin typeface="Segoe Print" pitchFamily="2" charset="0"/>
                </a:rPr>
                <a:t>+-</a:t>
              </a:r>
              <a:endParaRPr lang="en-GB" sz="8000" b="1" dirty="0">
                <a:solidFill>
                  <a:schemeClr val="bg2"/>
                </a:solidFill>
                <a:latin typeface="Segoe Print" pitchFamily="2" charset="0"/>
              </a:endParaRPr>
            </a:p>
          </p:txBody>
        </p:sp>
      </p:grpSp>
      <p:pic>
        <p:nvPicPr>
          <p:cNvPr id="11"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37010" y="1310678"/>
            <a:ext cx="2383987" cy="168627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Users\Roger.Bird\Desktop\Big Maths Characters 2013\Pim.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45432" y="1240181"/>
            <a:ext cx="2020875" cy="285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0862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4619321" y="116632"/>
            <a:ext cx="2448272" cy="1044116"/>
          </a:xfrm>
          <a:prstGeom prst="wedgeRoundRectCallout">
            <a:avLst>
              <a:gd name="adj1" fmla="val 65013"/>
              <a:gd name="adj2" fmla="val 36358"/>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smtClean="0">
                <a:latin typeface="Segoe Print" pitchFamily="2" charset="0"/>
              </a:rPr>
              <a:t>Let’s wire the numbers up!!</a:t>
            </a:r>
            <a:endParaRPr lang="en-GB" sz="2400" b="1" dirty="0">
              <a:latin typeface="Segoe Print" pitchFamily="2" charset="0"/>
            </a:endParaRPr>
          </a:p>
        </p:txBody>
      </p:sp>
      <p:grpSp>
        <p:nvGrpSpPr>
          <p:cNvPr id="13" name="Group 12"/>
          <p:cNvGrpSpPr/>
          <p:nvPr/>
        </p:nvGrpSpPr>
        <p:grpSpPr>
          <a:xfrm>
            <a:off x="2069389" y="1520663"/>
            <a:ext cx="5099863" cy="4796000"/>
            <a:chOff x="456722" y="3409324"/>
            <a:chExt cx="2798231" cy="2611964"/>
          </a:xfrm>
        </p:grpSpPr>
        <p:sp>
          <p:nvSpPr>
            <p:cNvPr id="7" name="Isosceles Triangle 6"/>
            <p:cNvSpPr/>
            <p:nvPr/>
          </p:nvSpPr>
          <p:spPr>
            <a:xfrm>
              <a:off x="456722" y="3409324"/>
              <a:ext cx="2798231" cy="2412268"/>
            </a:xfrm>
            <a:prstGeom prst="triangle">
              <a:avLst/>
            </a:prstGeom>
            <a:solidFill>
              <a:srgbClr val="002060"/>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sp>
          <p:nvSpPr>
            <p:cNvPr id="8" name="Rectangle 7"/>
            <p:cNvSpPr/>
            <p:nvPr/>
          </p:nvSpPr>
          <p:spPr>
            <a:xfrm>
              <a:off x="1506619" y="3717032"/>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6</a:t>
              </a:r>
              <a:endParaRPr lang="en-GB" sz="5400" b="1" dirty="0">
                <a:solidFill>
                  <a:schemeClr val="bg2"/>
                </a:solidFill>
                <a:latin typeface="Segoe Print" pitchFamily="2" charset="0"/>
              </a:endParaRPr>
            </a:p>
          </p:txBody>
        </p:sp>
        <p:sp>
          <p:nvSpPr>
            <p:cNvPr id="9" name="Rectangle 8"/>
            <p:cNvSpPr/>
            <p:nvPr/>
          </p:nvSpPr>
          <p:spPr>
            <a:xfrm>
              <a:off x="2483768"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3</a:t>
              </a:r>
              <a:endParaRPr lang="en-GB" sz="5400" b="1" dirty="0">
                <a:solidFill>
                  <a:schemeClr val="bg2"/>
                </a:solidFill>
                <a:latin typeface="Segoe Print" pitchFamily="2" charset="0"/>
              </a:endParaRPr>
            </a:p>
          </p:txBody>
        </p:sp>
        <p:sp>
          <p:nvSpPr>
            <p:cNvPr id="10" name="Rectangle 9"/>
            <p:cNvSpPr/>
            <p:nvPr/>
          </p:nvSpPr>
          <p:spPr>
            <a:xfrm>
              <a:off x="539552"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3</a:t>
              </a:r>
              <a:endParaRPr lang="en-GB" sz="5400" b="1" dirty="0">
                <a:solidFill>
                  <a:schemeClr val="bg2"/>
                </a:solidFill>
                <a:latin typeface="Segoe Print" pitchFamily="2" charset="0"/>
              </a:endParaRPr>
            </a:p>
          </p:txBody>
        </p:sp>
        <p:sp>
          <p:nvSpPr>
            <p:cNvPr id="12" name="Rectangle 11"/>
            <p:cNvSpPr/>
            <p:nvPr/>
          </p:nvSpPr>
          <p:spPr>
            <a:xfrm>
              <a:off x="1412032" y="4653136"/>
              <a:ext cx="92772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smtClean="0">
                  <a:solidFill>
                    <a:schemeClr val="bg2"/>
                  </a:solidFill>
                  <a:latin typeface="Segoe Print" pitchFamily="2" charset="0"/>
                </a:rPr>
                <a:t>+-</a:t>
              </a:r>
              <a:endParaRPr lang="en-GB" sz="8000" b="1" dirty="0">
                <a:solidFill>
                  <a:schemeClr val="bg2"/>
                </a:solidFill>
                <a:latin typeface="Segoe Print" pitchFamily="2" charset="0"/>
              </a:endParaRPr>
            </a:p>
          </p:txBody>
        </p:sp>
      </p:grpSp>
      <p:sp>
        <p:nvSpPr>
          <p:cNvPr id="11" name="Oval 10"/>
          <p:cNvSpPr/>
          <p:nvPr/>
        </p:nvSpPr>
        <p:spPr bwMode="auto">
          <a:xfrm>
            <a:off x="3654726" y="1530647"/>
            <a:ext cx="2002288" cy="2002288"/>
          </a:xfrm>
          <a:prstGeom prst="ellipse">
            <a:avLst/>
          </a:prstGeom>
          <a:noFill/>
          <a:ln w="76200" cap="flat" cmpd="sng" algn="ctr">
            <a:solidFill>
              <a:srgbClr val="66FF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Verdana" pitchFamily="34" charset="0"/>
            </a:endParaRPr>
          </a:p>
        </p:txBody>
      </p:sp>
      <p:pic>
        <p:nvPicPr>
          <p:cNvPr id="14"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37010" y="1310678"/>
            <a:ext cx="2383987" cy="1686274"/>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p:nvGrpSpPr>
        <p:grpSpPr>
          <a:xfrm>
            <a:off x="257090" y="775961"/>
            <a:ext cx="2750875" cy="1675740"/>
            <a:chOff x="2627784" y="4077072"/>
            <a:chExt cx="4101425" cy="2596710"/>
          </a:xfrm>
        </p:grpSpPr>
        <p:grpSp>
          <p:nvGrpSpPr>
            <p:cNvPr id="16" name="Group 15"/>
            <p:cNvGrpSpPr/>
            <p:nvPr/>
          </p:nvGrpSpPr>
          <p:grpSpPr>
            <a:xfrm>
              <a:off x="2627784" y="4077072"/>
              <a:ext cx="4101425" cy="2596710"/>
              <a:chOff x="487573" y="692696"/>
              <a:chExt cx="8188883" cy="5184576"/>
            </a:xfrm>
          </p:grpSpPr>
          <p:pic>
            <p:nvPicPr>
              <p:cNvPr id="18" name="Picture 17"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573" y="692696"/>
                <a:ext cx="8188883" cy="5184576"/>
              </a:xfrm>
              <a:prstGeom prst="rect">
                <a:avLst/>
              </a:prstGeom>
            </p:spPr>
          </p:pic>
          <p:sp>
            <p:nvSpPr>
              <p:cNvPr id="19" name="Rectangle 18"/>
              <p:cNvSpPr/>
              <p:nvPr/>
            </p:nvSpPr>
            <p:spPr>
              <a:xfrm>
                <a:off x="1763688" y="1124744"/>
                <a:ext cx="5544616" cy="44644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a:off x="3266930" y="4509120"/>
              <a:ext cx="2897682" cy="17281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b="1" dirty="0" smtClean="0">
                  <a:solidFill>
                    <a:schemeClr val="tx1"/>
                  </a:solidFill>
                  <a:latin typeface="Segoe Print" panose="02000600000000000000" pitchFamily="2" charset="0"/>
                </a:rPr>
                <a:t>6</a:t>
              </a:r>
              <a:endParaRPr lang="en-GB" sz="7200" b="1" dirty="0">
                <a:solidFill>
                  <a:schemeClr val="tx1"/>
                </a:solidFill>
                <a:latin typeface="Segoe Print" panose="02000600000000000000" pitchFamily="2" charset="0"/>
              </a:endParaRPr>
            </a:p>
          </p:txBody>
        </p:sp>
      </p:grpSp>
    </p:spTree>
    <p:extLst>
      <p:ext uri="{BB962C8B-B14F-4D97-AF65-F5344CB8AC3E}">
        <p14:creationId xmlns:p14="http://schemas.microsoft.com/office/powerpoint/2010/main" val="4165039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4619321" y="116632"/>
            <a:ext cx="2448272" cy="1044116"/>
          </a:xfrm>
          <a:prstGeom prst="wedgeRoundRectCallout">
            <a:avLst>
              <a:gd name="adj1" fmla="val 65013"/>
              <a:gd name="adj2" fmla="val 36358"/>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smtClean="0">
                <a:latin typeface="Segoe Print" pitchFamily="2" charset="0"/>
              </a:rPr>
              <a:t>Let’s wire the numbers up!!</a:t>
            </a:r>
            <a:endParaRPr lang="en-GB" sz="2400" b="1" dirty="0">
              <a:latin typeface="Segoe Print" pitchFamily="2" charset="0"/>
            </a:endParaRPr>
          </a:p>
        </p:txBody>
      </p:sp>
      <p:grpSp>
        <p:nvGrpSpPr>
          <p:cNvPr id="13" name="Group 12"/>
          <p:cNvGrpSpPr/>
          <p:nvPr/>
        </p:nvGrpSpPr>
        <p:grpSpPr>
          <a:xfrm>
            <a:off x="2089112" y="1570728"/>
            <a:ext cx="5099863" cy="4759872"/>
            <a:chOff x="467544" y="3429000"/>
            <a:chExt cx="2798231" cy="2592288"/>
          </a:xfrm>
        </p:grpSpPr>
        <p:sp>
          <p:nvSpPr>
            <p:cNvPr id="7" name="Isosceles Triangle 6"/>
            <p:cNvSpPr/>
            <p:nvPr/>
          </p:nvSpPr>
          <p:spPr>
            <a:xfrm>
              <a:off x="467544" y="3429000"/>
              <a:ext cx="2798231" cy="2412268"/>
            </a:xfrm>
            <a:prstGeom prst="triangle">
              <a:avLst/>
            </a:prstGeom>
            <a:solidFill>
              <a:srgbClr val="FF00FF"/>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sp>
          <p:nvSpPr>
            <p:cNvPr id="8" name="Rectangle 7"/>
            <p:cNvSpPr/>
            <p:nvPr/>
          </p:nvSpPr>
          <p:spPr>
            <a:xfrm>
              <a:off x="1506619" y="3717032"/>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8</a:t>
              </a:r>
              <a:endParaRPr lang="en-GB" sz="5400" b="1" dirty="0">
                <a:solidFill>
                  <a:schemeClr val="bg2"/>
                </a:solidFill>
                <a:latin typeface="Segoe Print" pitchFamily="2" charset="0"/>
              </a:endParaRPr>
            </a:p>
          </p:txBody>
        </p:sp>
        <p:sp>
          <p:nvSpPr>
            <p:cNvPr id="9" name="Rectangle 8"/>
            <p:cNvSpPr/>
            <p:nvPr/>
          </p:nvSpPr>
          <p:spPr>
            <a:xfrm>
              <a:off x="2483768"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4</a:t>
              </a:r>
              <a:endParaRPr lang="en-GB" sz="5400" b="1" dirty="0">
                <a:solidFill>
                  <a:schemeClr val="bg2"/>
                </a:solidFill>
                <a:latin typeface="Segoe Print" pitchFamily="2" charset="0"/>
              </a:endParaRPr>
            </a:p>
          </p:txBody>
        </p:sp>
        <p:sp>
          <p:nvSpPr>
            <p:cNvPr id="10" name="Rectangle 9"/>
            <p:cNvSpPr/>
            <p:nvPr/>
          </p:nvSpPr>
          <p:spPr>
            <a:xfrm>
              <a:off x="539552"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4</a:t>
              </a:r>
              <a:endParaRPr lang="en-GB" sz="5400" b="1" dirty="0">
                <a:solidFill>
                  <a:schemeClr val="bg2"/>
                </a:solidFill>
                <a:latin typeface="Segoe Print" pitchFamily="2" charset="0"/>
              </a:endParaRPr>
            </a:p>
          </p:txBody>
        </p:sp>
        <p:sp>
          <p:nvSpPr>
            <p:cNvPr id="12" name="Rectangle 11"/>
            <p:cNvSpPr/>
            <p:nvPr/>
          </p:nvSpPr>
          <p:spPr>
            <a:xfrm>
              <a:off x="1412032" y="4653136"/>
              <a:ext cx="92772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smtClean="0">
                  <a:solidFill>
                    <a:schemeClr val="bg2"/>
                  </a:solidFill>
                  <a:latin typeface="Segoe Print" pitchFamily="2" charset="0"/>
                </a:rPr>
                <a:t>+-</a:t>
              </a:r>
              <a:endParaRPr lang="en-GB" sz="8000" b="1" dirty="0">
                <a:solidFill>
                  <a:schemeClr val="bg2"/>
                </a:solidFill>
                <a:latin typeface="Segoe Print" pitchFamily="2" charset="0"/>
              </a:endParaRPr>
            </a:p>
          </p:txBody>
        </p:sp>
      </p:grpSp>
      <p:pic>
        <p:nvPicPr>
          <p:cNvPr id="11"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37010" y="1310678"/>
            <a:ext cx="2383987" cy="168627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Users\Roger.Bird\Desktop\Big Maths Characters 2013\Pim.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42868" y="1145651"/>
            <a:ext cx="2020875" cy="285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3182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4619321" y="116632"/>
            <a:ext cx="2448272" cy="1044116"/>
          </a:xfrm>
          <a:prstGeom prst="wedgeRoundRectCallout">
            <a:avLst>
              <a:gd name="adj1" fmla="val 65013"/>
              <a:gd name="adj2" fmla="val 36358"/>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smtClean="0">
                <a:latin typeface="Segoe Print" pitchFamily="2" charset="0"/>
              </a:rPr>
              <a:t>Let’s wire the numbers up!!</a:t>
            </a:r>
            <a:endParaRPr lang="en-GB" sz="2400" b="1" dirty="0">
              <a:latin typeface="Segoe Print" pitchFamily="2" charset="0"/>
            </a:endParaRPr>
          </a:p>
        </p:txBody>
      </p:sp>
      <p:grpSp>
        <p:nvGrpSpPr>
          <p:cNvPr id="13" name="Group 12"/>
          <p:cNvGrpSpPr/>
          <p:nvPr/>
        </p:nvGrpSpPr>
        <p:grpSpPr>
          <a:xfrm>
            <a:off x="2089112" y="1570728"/>
            <a:ext cx="5099863" cy="4759872"/>
            <a:chOff x="467544" y="3429000"/>
            <a:chExt cx="2798231" cy="2592288"/>
          </a:xfrm>
        </p:grpSpPr>
        <p:sp>
          <p:nvSpPr>
            <p:cNvPr id="7" name="Isosceles Triangle 6"/>
            <p:cNvSpPr/>
            <p:nvPr/>
          </p:nvSpPr>
          <p:spPr>
            <a:xfrm>
              <a:off x="467544" y="3429000"/>
              <a:ext cx="2798231" cy="2412268"/>
            </a:xfrm>
            <a:prstGeom prst="triangle">
              <a:avLst/>
            </a:prstGeom>
            <a:solidFill>
              <a:srgbClr val="FF00FF"/>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sp>
          <p:nvSpPr>
            <p:cNvPr id="8" name="Rectangle 7"/>
            <p:cNvSpPr/>
            <p:nvPr/>
          </p:nvSpPr>
          <p:spPr>
            <a:xfrm>
              <a:off x="1506619" y="3717032"/>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8</a:t>
              </a:r>
              <a:endParaRPr lang="en-GB" sz="5400" b="1" dirty="0">
                <a:solidFill>
                  <a:schemeClr val="bg2"/>
                </a:solidFill>
                <a:latin typeface="Segoe Print" pitchFamily="2" charset="0"/>
              </a:endParaRPr>
            </a:p>
          </p:txBody>
        </p:sp>
        <p:sp>
          <p:nvSpPr>
            <p:cNvPr id="9" name="Rectangle 8"/>
            <p:cNvSpPr/>
            <p:nvPr/>
          </p:nvSpPr>
          <p:spPr>
            <a:xfrm>
              <a:off x="2483768"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4</a:t>
              </a:r>
              <a:endParaRPr lang="en-GB" sz="5400" b="1" dirty="0">
                <a:solidFill>
                  <a:schemeClr val="bg2"/>
                </a:solidFill>
                <a:latin typeface="Segoe Print" pitchFamily="2" charset="0"/>
              </a:endParaRPr>
            </a:p>
          </p:txBody>
        </p:sp>
        <p:sp>
          <p:nvSpPr>
            <p:cNvPr id="10" name="Rectangle 9"/>
            <p:cNvSpPr/>
            <p:nvPr/>
          </p:nvSpPr>
          <p:spPr>
            <a:xfrm>
              <a:off x="539552"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4</a:t>
              </a:r>
              <a:endParaRPr lang="en-GB" sz="5400" b="1" dirty="0">
                <a:solidFill>
                  <a:schemeClr val="bg2"/>
                </a:solidFill>
                <a:latin typeface="Segoe Print" pitchFamily="2" charset="0"/>
              </a:endParaRPr>
            </a:p>
          </p:txBody>
        </p:sp>
        <p:sp>
          <p:nvSpPr>
            <p:cNvPr id="12" name="Rectangle 11"/>
            <p:cNvSpPr/>
            <p:nvPr/>
          </p:nvSpPr>
          <p:spPr>
            <a:xfrm>
              <a:off x="1412032" y="4653136"/>
              <a:ext cx="92772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smtClean="0">
                  <a:solidFill>
                    <a:schemeClr val="bg2"/>
                  </a:solidFill>
                  <a:latin typeface="Segoe Print" pitchFamily="2" charset="0"/>
                </a:rPr>
                <a:t>+-</a:t>
              </a:r>
              <a:endParaRPr lang="en-GB" sz="8000" b="1" dirty="0">
                <a:solidFill>
                  <a:schemeClr val="bg2"/>
                </a:solidFill>
                <a:latin typeface="Segoe Print" pitchFamily="2" charset="0"/>
              </a:endParaRPr>
            </a:p>
          </p:txBody>
        </p:sp>
      </p:grpSp>
      <p:sp>
        <p:nvSpPr>
          <p:cNvPr id="2" name="Oval 1"/>
          <p:cNvSpPr/>
          <p:nvPr/>
        </p:nvSpPr>
        <p:spPr bwMode="auto">
          <a:xfrm>
            <a:off x="3654726" y="1570728"/>
            <a:ext cx="2002288" cy="2002288"/>
          </a:xfrm>
          <a:prstGeom prst="ellipse">
            <a:avLst/>
          </a:prstGeom>
          <a:noFill/>
          <a:ln w="76200" cap="flat" cmpd="sng" algn="ctr">
            <a:solidFill>
              <a:srgbClr val="66FF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Verdana" pitchFamily="34" charset="0"/>
            </a:endParaRPr>
          </a:p>
        </p:txBody>
      </p:sp>
      <p:pic>
        <p:nvPicPr>
          <p:cNvPr id="11"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37010" y="1310678"/>
            <a:ext cx="2383987" cy="1686274"/>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oup 13"/>
          <p:cNvGrpSpPr/>
          <p:nvPr/>
        </p:nvGrpSpPr>
        <p:grpSpPr>
          <a:xfrm>
            <a:off x="257090" y="775961"/>
            <a:ext cx="2750875" cy="1675740"/>
            <a:chOff x="2627784" y="4077072"/>
            <a:chExt cx="4101425" cy="2596710"/>
          </a:xfrm>
        </p:grpSpPr>
        <p:grpSp>
          <p:nvGrpSpPr>
            <p:cNvPr id="15" name="Group 14"/>
            <p:cNvGrpSpPr/>
            <p:nvPr/>
          </p:nvGrpSpPr>
          <p:grpSpPr>
            <a:xfrm>
              <a:off x="2627784" y="4077072"/>
              <a:ext cx="4101425" cy="2596710"/>
              <a:chOff x="487573" y="692696"/>
              <a:chExt cx="8188883" cy="5184576"/>
            </a:xfrm>
          </p:grpSpPr>
          <p:pic>
            <p:nvPicPr>
              <p:cNvPr id="17" name="Picture 16"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573" y="692696"/>
                <a:ext cx="8188883" cy="5184576"/>
              </a:xfrm>
              <a:prstGeom prst="rect">
                <a:avLst/>
              </a:prstGeom>
            </p:spPr>
          </p:pic>
          <p:sp>
            <p:nvSpPr>
              <p:cNvPr id="18" name="Rectangle 17"/>
              <p:cNvSpPr/>
              <p:nvPr/>
            </p:nvSpPr>
            <p:spPr>
              <a:xfrm>
                <a:off x="1763688" y="1124744"/>
                <a:ext cx="5544616" cy="44644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 name="Rectangle 15"/>
            <p:cNvSpPr/>
            <p:nvPr/>
          </p:nvSpPr>
          <p:spPr>
            <a:xfrm>
              <a:off x="3266930" y="4509120"/>
              <a:ext cx="2897682" cy="17281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b="1" dirty="0" smtClean="0">
                  <a:solidFill>
                    <a:schemeClr val="tx1"/>
                  </a:solidFill>
                  <a:latin typeface="Segoe Print" panose="02000600000000000000" pitchFamily="2" charset="0"/>
                </a:rPr>
                <a:t>8</a:t>
              </a:r>
              <a:endParaRPr lang="en-GB" sz="7200" b="1" dirty="0">
                <a:solidFill>
                  <a:schemeClr val="tx1"/>
                </a:solidFill>
                <a:latin typeface="Segoe Print" panose="02000600000000000000" pitchFamily="2" charset="0"/>
              </a:endParaRPr>
            </a:p>
          </p:txBody>
        </p:sp>
      </p:grpSp>
    </p:spTree>
    <p:extLst>
      <p:ext uri="{BB962C8B-B14F-4D97-AF65-F5344CB8AC3E}">
        <p14:creationId xmlns:p14="http://schemas.microsoft.com/office/powerpoint/2010/main" val="3019172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4619321" y="116632"/>
            <a:ext cx="2448272" cy="1044116"/>
          </a:xfrm>
          <a:prstGeom prst="wedgeRoundRectCallout">
            <a:avLst>
              <a:gd name="adj1" fmla="val 65013"/>
              <a:gd name="adj2" fmla="val 36358"/>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smtClean="0">
                <a:latin typeface="Segoe Print" pitchFamily="2" charset="0"/>
              </a:rPr>
              <a:t>Let’s wire the numbers up!!</a:t>
            </a:r>
            <a:endParaRPr lang="en-GB" sz="2400" b="1" dirty="0">
              <a:latin typeface="Segoe Print" pitchFamily="2" charset="0"/>
            </a:endParaRPr>
          </a:p>
        </p:txBody>
      </p:sp>
      <p:grpSp>
        <p:nvGrpSpPr>
          <p:cNvPr id="13" name="Group 12"/>
          <p:cNvGrpSpPr/>
          <p:nvPr/>
        </p:nvGrpSpPr>
        <p:grpSpPr>
          <a:xfrm>
            <a:off x="2089112" y="1570728"/>
            <a:ext cx="5099863" cy="4759872"/>
            <a:chOff x="467544" y="3429000"/>
            <a:chExt cx="2798231" cy="2592288"/>
          </a:xfrm>
        </p:grpSpPr>
        <p:sp>
          <p:nvSpPr>
            <p:cNvPr id="7" name="Isosceles Triangle 6"/>
            <p:cNvSpPr/>
            <p:nvPr/>
          </p:nvSpPr>
          <p:spPr>
            <a:xfrm>
              <a:off x="467544" y="3429000"/>
              <a:ext cx="2798231" cy="2412268"/>
            </a:xfrm>
            <a:prstGeom prst="triangle">
              <a:avLst/>
            </a:prstGeom>
            <a:solidFill>
              <a:srgbClr val="00B0F0"/>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sp>
          <p:nvSpPr>
            <p:cNvPr id="8" name="Rectangle 7"/>
            <p:cNvSpPr/>
            <p:nvPr/>
          </p:nvSpPr>
          <p:spPr>
            <a:xfrm>
              <a:off x="1506619" y="3717032"/>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10</a:t>
              </a:r>
              <a:endParaRPr lang="en-GB" sz="5400" b="1" dirty="0">
                <a:solidFill>
                  <a:schemeClr val="bg2"/>
                </a:solidFill>
                <a:latin typeface="Segoe Print" pitchFamily="2" charset="0"/>
              </a:endParaRPr>
            </a:p>
          </p:txBody>
        </p:sp>
        <p:sp>
          <p:nvSpPr>
            <p:cNvPr id="9" name="Rectangle 8"/>
            <p:cNvSpPr/>
            <p:nvPr/>
          </p:nvSpPr>
          <p:spPr>
            <a:xfrm>
              <a:off x="2483768"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5</a:t>
              </a:r>
              <a:endParaRPr lang="en-GB" sz="5400" b="1" dirty="0">
                <a:solidFill>
                  <a:schemeClr val="bg2"/>
                </a:solidFill>
                <a:latin typeface="Segoe Print" pitchFamily="2" charset="0"/>
              </a:endParaRPr>
            </a:p>
          </p:txBody>
        </p:sp>
        <p:sp>
          <p:nvSpPr>
            <p:cNvPr id="10" name="Rectangle 9"/>
            <p:cNvSpPr/>
            <p:nvPr/>
          </p:nvSpPr>
          <p:spPr>
            <a:xfrm>
              <a:off x="539552"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5</a:t>
              </a:r>
              <a:endParaRPr lang="en-GB" sz="5400" b="1" dirty="0">
                <a:solidFill>
                  <a:schemeClr val="bg2"/>
                </a:solidFill>
                <a:latin typeface="Segoe Print" pitchFamily="2" charset="0"/>
              </a:endParaRPr>
            </a:p>
          </p:txBody>
        </p:sp>
        <p:sp>
          <p:nvSpPr>
            <p:cNvPr id="12" name="Rectangle 11"/>
            <p:cNvSpPr/>
            <p:nvPr/>
          </p:nvSpPr>
          <p:spPr>
            <a:xfrm>
              <a:off x="1412032" y="4653136"/>
              <a:ext cx="92772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smtClean="0">
                  <a:solidFill>
                    <a:schemeClr val="bg2"/>
                  </a:solidFill>
                  <a:latin typeface="Segoe Print" pitchFamily="2" charset="0"/>
                </a:rPr>
                <a:t>+-</a:t>
              </a:r>
              <a:endParaRPr lang="en-GB" sz="8000" b="1" dirty="0">
                <a:solidFill>
                  <a:schemeClr val="bg2"/>
                </a:solidFill>
                <a:latin typeface="Segoe Print" pitchFamily="2" charset="0"/>
              </a:endParaRPr>
            </a:p>
          </p:txBody>
        </p:sp>
      </p:grpSp>
      <p:pic>
        <p:nvPicPr>
          <p:cNvPr id="11"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37010" y="1310678"/>
            <a:ext cx="2383987" cy="168627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Users\Roger.Bird\Desktop\Big Maths Characters 2013\Pim.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24021" y="1240181"/>
            <a:ext cx="2020875" cy="285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3547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4619321" y="116632"/>
            <a:ext cx="2448272" cy="1044116"/>
          </a:xfrm>
          <a:prstGeom prst="wedgeRoundRectCallout">
            <a:avLst>
              <a:gd name="adj1" fmla="val 65013"/>
              <a:gd name="adj2" fmla="val 36358"/>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smtClean="0">
                <a:latin typeface="Segoe Print" pitchFamily="2" charset="0"/>
              </a:rPr>
              <a:t>Let’s wire the numbers up!!</a:t>
            </a:r>
            <a:endParaRPr lang="en-GB" sz="2400" b="1" dirty="0">
              <a:latin typeface="Segoe Print" pitchFamily="2" charset="0"/>
            </a:endParaRPr>
          </a:p>
        </p:txBody>
      </p:sp>
      <p:grpSp>
        <p:nvGrpSpPr>
          <p:cNvPr id="13" name="Group 12"/>
          <p:cNvGrpSpPr/>
          <p:nvPr/>
        </p:nvGrpSpPr>
        <p:grpSpPr>
          <a:xfrm>
            <a:off x="2089112" y="1570728"/>
            <a:ext cx="5099863" cy="4759872"/>
            <a:chOff x="467544" y="3429000"/>
            <a:chExt cx="2798231" cy="2592288"/>
          </a:xfrm>
        </p:grpSpPr>
        <p:sp>
          <p:nvSpPr>
            <p:cNvPr id="7" name="Isosceles Triangle 6"/>
            <p:cNvSpPr/>
            <p:nvPr/>
          </p:nvSpPr>
          <p:spPr>
            <a:xfrm>
              <a:off x="467544" y="3429000"/>
              <a:ext cx="2798231" cy="2412268"/>
            </a:xfrm>
            <a:prstGeom prst="triangle">
              <a:avLst/>
            </a:prstGeom>
            <a:solidFill>
              <a:srgbClr val="00B0F0"/>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sp>
          <p:nvSpPr>
            <p:cNvPr id="8" name="Rectangle 7"/>
            <p:cNvSpPr/>
            <p:nvPr/>
          </p:nvSpPr>
          <p:spPr>
            <a:xfrm>
              <a:off x="1506619" y="3717032"/>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10</a:t>
              </a:r>
              <a:endParaRPr lang="en-GB" sz="5400" b="1" dirty="0">
                <a:solidFill>
                  <a:schemeClr val="bg2"/>
                </a:solidFill>
                <a:latin typeface="Segoe Print" pitchFamily="2" charset="0"/>
              </a:endParaRPr>
            </a:p>
          </p:txBody>
        </p:sp>
        <p:sp>
          <p:nvSpPr>
            <p:cNvPr id="9" name="Rectangle 8"/>
            <p:cNvSpPr/>
            <p:nvPr/>
          </p:nvSpPr>
          <p:spPr>
            <a:xfrm>
              <a:off x="2483768"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5</a:t>
              </a:r>
              <a:endParaRPr lang="en-GB" sz="5400" b="1" dirty="0">
                <a:solidFill>
                  <a:schemeClr val="bg2"/>
                </a:solidFill>
                <a:latin typeface="Segoe Print" pitchFamily="2" charset="0"/>
              </a:endParaRPr>
            </a:p>
          </p:txBody>
        </p:sp>
        <p:sp>
          <p:nvSpPr>
            <p:cNvPr id="10" name="Rectangle 9"/>
            <p:cNvSpPr/>
            <p:nvPr/>
          </p:nvSpPr>
          <p:spPr>
            <a:xfrm>
              <a:off x="539552"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2"/>
                  </a:solidFill>
                  <a:latin typeface="Segoe Print" pitchFamily="2" charset="0"/>
                </a:rPr>
                <a:t>5</a:t>
              </a:r>
              <a:endParaRPr lang="en-GB" sz="5400" b="1" dirty="0">
                <a:solidFill>
                  <a:schemeClr val="bg2"/>
                </a:solidFill>
                <a:latin typeface="Segoe Print" pitchFamily="2" charset="0"/>
              </a:endParaRPr>
            </a:p>
          </p:txBody>
        </p:sp>
        <p:sp>
          <p:nvSpPr>
            <p:cNvPr id="12" name="Rectangle 11"/>
            <p:cNvSpPr/>
            <p:nvPr/>
          </p:nvSpPr>
          <p:spPr>
            <a:xfrm>
              <a:off x="1412032" y="4653136"/>
              <a:ext cx="92772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smtClean="0">
                  <a:solidFill>
                    <a:schemeClr val="bg2"/>
                  </a:solidFill>
                  <a:latin typeface="Segoe Print" pitchFamily="2" charset="0"/>
                </a:rPr>
                <a:t>+-</a:t>
              </a:r>
              <a:endParaRPr lang="en-GB" sz="8000" b="1" dirty="0">
                <a:solidFill>
                  <a:schemeClr val="bg2"/>
                </a:solidFill>
                <a:latin typeface="Segoe Print" pitchFamily="2" charset="0"/>
              </a:endParaRPr>
            </a:p>
          </p:txBody>
        </p:sp>
      </p:grpSp>
      <p:sp>
        <p:nvSpPr>
          <p:cNvPr id="2" name="Oval 1"/>
          <p:cNvSpPr/>
          <p:nvPr/>
        </p:nvSpPr>
        <p:spPr bwMode="auto">
          <a:xfrm>
            <a:off x="3637898" y="1570728"/>
            <a:ext cx="2002288" cy="2002288"/>
          </a:xfrm>
          <a:prstGeom prst="ellipse">
            <a:avLst/>
          </a:prstGeom>
          <a:noFill/>
          <a:ln w="76200" cap="flat" cmpd="sng" algn="ctr">
            <a:solidFill>
              <a:srgbClr val="66FF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Verdana" pitchFamily="34" charset="0"/>
            </a:endParaRPr>
          </a:p>
        </p:txBody>
      </p:sp>
      <p:pic>
        <p:nvPicPr>
          <p:cNvPr id="11"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37010" y="1310678"/>
            <a:ext cx="2383987" cy="168627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Users\Roger.Bird\Desktop\Big Maths Characters 2013\Pim.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0665" y="3929256"/>
            <a:ext cx="2020875" cy="2857032"/>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ular Callout 2"/>
          <p:cNvSpPr/>
          <p:nvPr/>
        </p:nvSpPr>
        <p:spPr>
          <a:xfrm>
            <a:off x="310875" y="1084287"/>
            <a:ext cx="2455180" cy="2306309"/>
          </a:xfrm>
          <a:prstGeom prst="wedgeRoundRectCallout">
            <a:avLst>
              <a:gd name="adj1" fmla="val -17046"/>
              <a:gd name="adj2" fmla="val 72580"/>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4000" b="1" dirty="0" smtClean="0">
                <a:latin typeface="Segoe Print" panose="02000600000000000000" pitchFamily="2" charset="0"/>
              </a:rPr>
              <a:t>Double</a:t>
            </a:r>
            <a:r>
              <a:rPr lang="en-GB" sz="4000" dirty="0" smtClean="0">
                <a:latin typeface="Segoe Print" panose="02000600000000000000" pitchFamily="2" charset="0"/>
              </a:rPr>
              <a:t> five </a:t>
            </a:r>
          </a:p>
          <a:p>
            <a:pPr algn="ctr"/>
            <a:r>
              <a:rPr lang="en-GB" sz="4000" dirty="0" smtClean="0">
                <a:latin typeface="Segoe Print" panose="02000600000000000000" pitchFamily="2" charset="0"/>
              </a:rPr>
              <a:t>is ten!</a:t>
            </a:r>
            <a:endParaRPr lang="en-GB" sz="4000" dirty="0">
              <a:latin typeface="Segoe Print" panose="02000600000000000000" pitchFamily="2" charset="0"/>
            </a:endParaRPr>
          </a:p>
        </p:txBody>
      </p:sp>
      <p:grpSp>
        <p:nvGrpSpPr>
          <p:cNvPr id="15" name="Group 14"/>
          <p:cNvGrpSpPr/>
          <p:nvPr/>
        </p:nvGrpSpPr>
        <p:grpSpPr>
          <a:xfrm>
            <a:off x="5963146" y="3332673"/>
            <a:ext cx="2750875" cy="1675740"/>
            <a:chOff x="2627784" y="4077072"/>
            <a:chExt cx="4101425" cy="2596710"/>
          </a:xfrm>
        </p:grpSpPr>
        <p:grpSp>
          <p:nvGrpSpPr>
            <p:cNvPr id="16" name="Group 15"/>
            <p:cNvGrpSpPr/>
            <p:nvPr/>
          </p:nvGrpSpPr>
          <p:grpSpPr>
            <a:xfrm>
              <a:off x="2627784" y="4077072"/>
              <a:ext cx="4101425" cy="2596710"/>
              <a:chOff x="487573" y="692696"/>
              <a:chExt cx="8188883" cy="5184576"/>
            </a:xfrm>
          </p:grpSpPr>
          <p:pic>
            <p:nvPicPr>
              <p:cNvPr id="18" name="Picture 17" descr="Screen Clippi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7573" y="692696"/>
                <a:ext cx="8188883" cy="5184576"/>
              </a:xfrm>
              <a:prstGeom prst="rect">
                <a:avLst/>
              </a:prstGeom>
            </p:spPr>
          </p:pic>
          <p:sp>
            <p:nvSpPr>
              <p:cNvPr id="19" name="Rectangle 18"/>
              <p:cNvSpPr/>
              <p:nvPr/>
            </p:nvSpPr>
            <p:spPr>
              <a:xfrm>
                <a:off x="1763688" y="1124744"/>
                <a:ext cx="5544616" cy="44644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a:off x="3266930" y="4509120"/>
              <a:ext cx="2897682" cy="17281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b="1" dirty="0" smtClean="0">
                  <a:solidFill>
                    <a:schemeClr val="tx1"/>
                  </a:solidFill>
                  <a:latin typeface="Segoe Print" panose="02000600000000000000" pitchFamily="2" charset="0"/>
                </a:rPr>
                <a:t>10</a:t>
              </a:r>
              <a:endParaRPr lang="en-GB" sz="7200" b="1" dirty="0">
                <a:solidFill>
                  <a:schemeClr val="tx1"/>
                </a:solidFill>
                <a:latin typeface="Segoe Print" panose="02000600000000000000" pitchFamily="2" charset="0"/>
              </a:endParaRPr>
            </a:p>
          </p:txBody>
        </p:sp>
      </p:grpSp>
    </p:spTree>
    <p:extLst>
      <p:ext uri="{BB962C8B-B14F-4D97-AF65-F5344CB8AC3E}">
        <p14:creationId xmlns:p14="http://schemas.microsoft.com/office/powerpoint/2010/main" val="474269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4619321" y="116632"/>
            <a:ext cx="2448272" cy="1044116"/>
          </a:xfrm>
          <a:prstGeom prst="wedgeRoundRectCallout">
            <a:avLst>
              <a:gd name="adj1" fmla="val 65013"/>
              <a:gd name="adj2" fmla="val 36358"/>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smtClean="0">
                <a:solidFill>
                  <a:prstClr val="black"/>
                </a:solidFill>
                <a:latin typeface="Segoe Print" pitchFamily="2" charset="0"/>
              </a:rPr>
              <a:t>Let’s wire the numbers up!!</a:t>
            </a:r>
            <a:endParaRPr lang="en-GB" sz="2400" b="1" dirty="0">
              <a:solidFill>
                <a:prstClr val="black"/>
              </a:solidFill>
              <a:latin typeface="Segoe Print" pitchFamily="2" charset="0"/>
            </a:endParaRPr>
          </a:p>
        </p:txBody>
      </p:sp>
      <p:grpSp>
        <p:nvGrpSpPr>
          <p:cNvPr id="13" name="Group 12"/>
          <p:cNvGrpSpPr/>
          <p:nvPr/>
        </p:nvGrpSpPr>
        <p:grpSpPr>
          <a:xfrm>
            <a:off x="2089112" y="1570728"/>
            <a:ext cx="5099863" cy="4759872"/>
            <a:chOff x="467544" y="3429000"/>
            <a:chExt cx="2798231" cy="2592288"/>
          </a:xfrm>
        </p:grpSpPr>
        <p:sp>
          <p:nvSpPr>
            <p:cNvPr id="7" name="Isosceles Triangle 6"/>
            <p:cNvSpPr/>
            <p:nvPr/>
          </p:nvSpPr>
          <p:spPr>
            <a:xfrm>
              <a:off x="467544" y="3429000"/>
              <a:ext cx="2798231" cy="2412268"/>
            </a:xfrm>
            <a:prstGeom prst="triangle">
              <a:avLst/>
            </a:prstGeom>
            <a:solidFill>
              <a:schemeClr val="accent6">
                <a:lumMod val="75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solidFill>
                  <a:prstClr val="black"/>
                </a:solidFill>
              </a:endParaRPr>
            </a:p>
          </p:txBody>
        </p:sp>
        <p:sp>
          <p:nvSpPr>
            <p:cNvPr id="8" name="Rectangle 7"/>
            <p:cNvSpPr/>
            <p:nvPr/>
          </p:nvSpPr>
          <p:spPr>
            <a:xfrm>
              <a:off x="1506619" y="3717032"/>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5</a:t>
              </a:r>
              <a:endParaRPr lang="en-GB" sz="5400" b="1" dirty="0">
                <a:solidFill>
                  <a:srgbClr val="EEECE1"/>
                </a:solidFill>
                <a:latin typeface="Segoe Print" pitchFamily="2" charset="0"/>
              </a:endParaRPr>
            </a:p>
          </p:txBody>
        </p:sp>
        <p:sp>
          <p:nvSpPr>
            <p:cNvPr id="9" name="Rectangle 8"/>
            <p:cNvSpPr/>
            <p:nvPr/>
          </p:nvSpPr>
          <p:spPr>
            <a:xfrm>
              <a:off x="2483768"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3</a:t>
              </a:r>
              <a:endParaRPr lang="en-GB" sz="5400" b="1" dirty="0">
                <a:solidFill>
                  <a:srgbClr val="EEECE1"/>
                </a:solidFill>
                <a:latin typeface="Segoe Print" pitchFamily="2" charset="0"/>
              </a:endParaRPr>
            </a:p>
          </p:txBody>
        </p:sp>
        <p:sp>
          <p:nvSpPr>
            <p:cNvPr id="10" name="Rectangle 9"/>
            <p:cNvSpPr/>
            <p:nvPr/>
          </p:nvSpPr>
          <p:spPr>
            <a:xfrm>
              <a:off x="539552"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2</a:t>
              </a:r>
              <a:endParaRPr lang="en-GB" sz="5400" b="1" dirty="0">
                <a:solidFill>
                  <a:srgbClr val="EEECE1"/>
                </a:solidFill>
                <a:latin typeface="Segoe Print" pitchFamily="2" charset="0"/>
              </a:endParaRPr>
            </a:p>
          </p:txBody>
        </p:sp>
        <p:sp>
          <p:nvSpPr>
            <p:cNvPr id="12" name="Rectangle 11"/>
            <p:cNvSpPr/>
            <p:nvPr/>
          </p:nvSpPr>
          <p:spPr>
            <a:xfrm>
              <a:off x="1412032" y="4653136"/>
              <a:ext cx="92772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smtClean="0">
                  <a:solidFill>
                    <a:srgbClr val="EEECE1"/>
                  </a:solidFill>
                  <a:latin typeface="Segoe Print" pitchFamily="2" charset="0"/>
                </a:rPr>
                <a:t>+-</a:t>
              </a:r>
              <a:endParaRPr lang="en-GB" sz="8000" b="1" dirty="0">
                <a:solidFill>
                  <a:srgbClr val="EEECE1"/>
                </a:solidFill>
                <a:latin typeface="Segoe Print" pitchFamily="2" charset="0"/>
              </a:endParaRPr>
            </a:p>
          </p:txBody>
        </p:sp>
      </p:grpSp>
      <p:pic>
        <p:nvPicPr>
          <p:cNvPr id="11"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37010" y="1310678"/>
            <a:ext cx="2383987" cy="168627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Users\Roger.Bird\Desktop\Big Maths Characters 2013\Pim.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45432" y="1089978"/>
            <a:ext cx="2020875" cy="285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7553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4619321" y="116632"/>
            <a:ext cx="2448272" cy="1044116"/>
          </a:xfrm>
          <a:prstGeom prst="wedgeRoundRectCallout">
            <a:avLst>
              <a:gd name="adj1" fmla="val 65013"/>
              <a:gd name="adj2" fmla="val 36358"/>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smtClean="0">
                <a:solidFill>
                  <a:prstClr val="black"/>
                </a:solidFill>
                <a:latin typeface="Segoe Print" pitchFamily="2" charset="0"/>
              </a:rPr>
              <a:t>Let’s wire the numbers up!!</a:t>
            </a:r>
            <a:endParaRPr lang="en-GB" sz="2400" b="1" dirty="0">
              <a:solidFill>
                <a:prstClr val="black"/>
              </a:solidFill>
              <a:latin typeface="Segoe Print" pitchFamily="2" charset="0"/>
            </a:endParaRPr>
          </a:p>
        </p:txBody>
      </p:sp>
      <p:grpSp>
        <p:nvGrpSpPr>
          <p:cNvPr id="13" name="Group 12"/>
          <p:cNvGrpSpPr/>
          <p:nvPr/>
        </p:nvGrpSpPr>
        <p:grpSpPr>
          <a:xfrm>
            <a:off x="2069389" y="1520663"/>
            <a:ext cx="5099863" cy="4796000"/>
            <a:chOff x="456722" y="3409324"/>
            <a:chExt cx="2798231" cy="2611964"/>
          </a:xfrm>
        </p:grpSpPr>
        <p:sp>
          <p:nvSpPr>
            <p:cNvPr id="7" name="Isosceles Triangle 6"/>
            <p:cNvSpPr/>
            <p:nvPr/>
          </p:nvSpPr>
          <p:spPr>
            <a:xfrm>
              <a:off x="456722" y="3409324"/>
              <a:ext cx="2798231" cy="2412268"/>
            </a:xfrm>
            <a:prstGeom prst="triangle">
              <a:avLst/>
            </a:prstGeom>
            <a:solidFill>
              <a:schemeClr val="accent6">
                <a:lumMod val="75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solidFill>
                  <a:prstClr val="black"/>
                </a:solidFill>
              </a:endParaRPr>
            </a:p>
          </p:txBody>
        </p:sp>
        <p:sp>
          <p:nvSpPr>
            <p:cNvPr id="8" name="Rectangle 7"/>
            <p:cNvSpPr/>
            <p:nvPr/>
          </p:nvSpPr>
          <p:spPr>
            <a:xfrm>
              <a:off x="1506619" y="3717032"/>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5</a:t>
              </a:r>
              <a:endParaRPr lang="en-GB" sz="5400" b="1" dirty="0">
                <a:solidFill>
                  <a:srgbClr val="EEECE1"/>
                </a:solidFill>
                <a:latin typeface="Segoe Print" pitchFamily="2" charset="0"/>
              </a:endParaRPr>
            </a:p>
          </p:txBody>
        </p:sp>
        <p:sp>
          <p:nvSpPr>
            <p:cNvPr id="9" name="Rectangle 8"/>
            <p:cNvSpPr/>
            <p:nvPr/>
          </p:nvSpPr>
          <p:spPr>
            <a:xfrm>
              <a:off x="2483768"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3</a:t>
              </a:r>
              <a:endParaRPr lang="en-GB" sz="5400" b="1" dirty="0">
                <a:solidFill>
                  <a:srgbClr val="EEECE1"/>
                </a:solidFill>
                <a:latin typeface="Segoe Print" pitchFamily="2" charset="0"/>
              </a:endParaRPr>
            </a:p>
          </p:txBody>
        </p:sp>
        <p:sp>
          <p:nvSpPr>
            <p:cNvPr id="10" name="Rectangle 9"/>
            <p:cNvSpPr/>
            <p:nvPr/>
          </p:nvSpPr>
          <p:spPr>
            <a:xfrm>
              <a:off x="539552"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2</a:t>
              </a:r>
              <a:endParaRPr lang="en-GB" sz="5400" b="1" dirty="0">
                <a:solidFill>
                  <a:srgbClr val="EEECE1"/>
                </a:solidFill>
                <a:latin typeface="Segoe Print" pitchFamily="2" charset="0"/>
              </a:endParaRPr>
            </a:p>
          </p:txBody>
        </p:sp>
        <p:sp>
          <p:nvSpPr>
            <p:cNvPr id="12" name="Rectangle 11"/>
            <p:cNvSpPr/>
            <p:nvPr/>
          </p:nvSpPr>
          <p:spPr>
            <a:xfrm>
              <a:off x="1412032" y="4653136"/>
              <a:ext cx="92772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smtClean="0">
                  <a:solidFill>
                    <a:srgbClr val="EEECE1"/>
                  </a:solidFill>
                  <a:latin typeface="Segoe Print" pitchFamily="2" charset="0"/>
                </a:rPr>
                <a:t>+-</a:t>
              </a:r>
              <a:endParaRPr lang="en-GB" sz="8000" b="1" dirty="0">
                <a:solidFill>
                  <a:srgbClr val="EEECE1"/>
                </a:solidFill>
                <a:latin typeface="Segoe Print" pitchFamily="2" charset="0"/>
              </a:endParaRPr>
            </a:p>
          </p:txBody>
        </p:sp>
      </p:grpSp>
      <p:sp>
        <p:nvSpPr>
          <p:cNvPr id="11" name="Oval 10"/>
          <p:cNvSpPr/>
          <p:nvPr/>
        </p:nvSpPr>
        <p:spPr bwMode="auto">
          <a:xfrm>
            <a:off x="3654726" y="1530647"/>
            <a:ext cx="2002288" cy="2002288"/>
          </a:xfrm>
          <a:prstGeom prst="ellipse">
            <a:avLst/>
          </a:prstGeom>
          <a:noFill/>
          <a:ln w="76200" cap="flat" cmpd="sng" algn="ctr">
            <a:solidFill>
              <a:srgbClr val="66FF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black"/>
              </a:solidFill>
              <a:latin typeface="Verdana" pitchFamily="34" charset="0"/>
            </a:endParaRPr>
          </a:p>
        </p:txBody>
      </p:sp>
      <p:pic>
        <p:nvPicPr>
          <p:cNvPr id="14"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37010" y="1310678"/>
            <a:ext cx="2383987" cy="1686274"/>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p:nvGrpSpPr>
        <p:grpSpPr>
          <a:xfrm>
            <a:off x="270288" y="322878"/>
            <a:ext cx="2750875" cy="1675740"/>
            <a:chOff x="2627784" y="4077072"/>
            <a:chExt cx="4101425" cy="2596710"/>
          </a:xfrm>
        </p:grpSpPr>
        <p:grpSp>
          <p:nvGrpSpPr>
            <p:cNvPr id="16" name="Group 15"/>
            <p:cNvGrpSpPr/>
            <p:nvPr/>
          </p:nvGrpSpPr>
          <p:grpSpPr>
            <a:xfrm>
              <a:off x="2627784" y="4077072"/>
              <a:ext cx="4101425" cy="2596710"/>
              <a:chOff x="487573" y="692696"/>
              <a:chExt cx="8188883" cy="5184576"/>
            </a:xfrm>
          </p:grpSpPr>
          <p:pic>
            <p:nvPicPr>
              <p:cNvPr id="18" name="Picture 17"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573" y="692696"/>
                <a:ext cx="8188883" cy="5184576"/>
              </a:xfrm>
              <a:prstGeom prst="rect">
                <a:avLst/>
              </a:prstGeom>
            </p:spPr>
          </p:pic>
          <p:sp>
            <p:nvSpPr>
              <p:cNvPr id="19" name="Rectangle 18"/>
              <p:cNvSpPr/>
              <p:nvPr/>
            </p:nvSpPr>
            <p:spPr>
              <a:xfrm>
                <a:off x="1763688" y="1124744"/>
                <a:ext cx="5544616" cy="44644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a:off x="3266930" y="4509120"/>
              <a:ext cx="2897682" cy="17281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b="1" dirty="0" smtClean="0">
                  <a:solidFill>
                    <a:schemeClr val="tx1"/>
                  </a:solidFill>
                  <a:latin typeface="Segoe Print" panose="02000600000000000000" pitchFamily="2" charset="0"/>
                </a:rPr>
                <a:t>5</a:t>
              </a:r>
              <a:endParaRPr lang="en-GB" sz="7200" b="1" dirty="0">
                <a:solidFill>
                  <a:schemeClr val="tx1"/>
                </a:solidFill>
                <a:latin typeface="Segoe Print" panose="02000600000000000000" pitchFamily="2" charset="0"/>
              </a:endParaRPr>
            </a:p>
          </p:txBody>
        </p:sp>
      </p:grpSp>
    </p:spTree>
    <p:extLst>
      <p:ext uri="{BB962C8B-B14F-4D97-AF65-F5344CB8AC3E}">
        <p14:creationId xmlns:p14="http://schemas.microsoft.com/office/powerpoint/2010/main" val="3211673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4619321" y="116632"/>
            <a:ext cx="2448272" cy="1044116"/>
          </a:xfrm>
          <a:prstGeom prst="wedgeRoundRectCallout">
            <a:avLst>
              <a:gd name="adj1" fmla="val 65013"/>
              <a:gd name="adj2" fmla="val 36358"/>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smtClean="0">
                <a:solidFill>
                  <a:prstClr val="black"/>
                </a:solidFill>
                <a:latin typeface="Segoe Print" pitchFamily="2" charset="0"/>
              </a:rPr>
              <a:t>Let’s wire the numbers up!!</a:t>
            </a:r>
            <a:endParaRPr lang="en-GB" sz="2400" b="1" dirty="0">
              <a:solidFill>
                <a:prstClr val="black"/>
              </a:solidFill>
              <a:latin typeface="Segoe Print" pitchFamily="2" charset="0"/>
            </a:endParaRPr>
          </a:p>
        </p:txBody>
      </p:sp>
      <p:grpSp>
        <p:nvGrpSpPr>
          <p:cNvPr id="13" name="Group 12"/>
          <p:cNvGrpSpPr/>
          <p:nvPr/>
        </p:nvGrpSpPr>
        <p:grpSpPr>
          <a:xfrm>
            <a:off x="2089112" y="1570728"/>
            <a:ext cx="5099863" cy="4759872"/>
            <a:chOff x="467544" y="3429000"/>
            <a:chExt cx="2798231" cy="2592288"/>
          </a:xfrm>
        </p:grpSpPr>
        <p:sp>
          <p:nvSpPr>
            <p:cNvPr id="7" name="Isosceles Triangle 6"/>
            <p:cNvSpPr/>
            <p:nvPr/>
          </p:nvSpPr>
          <p:spPr>
            <a:xfrm>
              <a:off x="467544" y="3429000"/>
              <a:ext cx="2798231" cy="2412268"/>
            </a:xfrm>
            <a:prstGeom prst="triangle">
              <a:avLst/>
            </a:prstGeom>
            <a:solidFill>
              <a:schemeClr val="accent6">
                <a:lumMod val="75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solidFill>
                  <a:prstClr val="black"/>
                </a:solidFill>
              </a:endParaRPr>
            </a:p>
          </p:txBody>
        </p:sp>
        <p:sp>
          <p:nvSpPr>
            <p:cNvPr id="8" name="Rectangle 7"/>
            <p:cNvSpPr/>
            <p:nvPr/>
          </p:nvSpPr>
          <p:spPr>
            <a:xfrm>
              <a:off x="1506619" y="3717032"/>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5</a:t>
              </a:r>
              <a:endParaRPr lang="en-GB" sz="5400" b="1" dirty="0">
                <a:solidFill>
                  <a:srgbClr val="EEECE1"/>
                </a:solidFill>
                <a:latin typeface="Segoe Print" pitchFamily="2" charset="0"/>
              </a:endParaRPr>
            </a:p>
          </p:txBody>
        </p:sp>
        <p:sp>
          <p:nvSpPr>
            <p:cNvPr id="9" name="Rectangle 8"/>
            <p:cNvSpPr/>
            <p:nvPr/>
          </p:nvSpPr>
          <p:spPr>
            <a:xfrm>
              <a:off x="2483768"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3</a:t>
              </a:r>
              <a:endParaRPr lang="en-GB" sz="5400" b="1" dirty="0">
                <a:solidFill>
                  <a:srgbClr val="EEECE1"/>
                </a:solidFill>
                <a:latin typeface="Segoe Print" pitchFamily="2" charset="0"/>
              </a:endParaRPr>
            </a:p>
          </p:txBody>
        </p:sp>
        <p:sp>
          <p:nvSpPr>
            <p:cNvPr id="10" name="Rectangle 9"/>
            <p:cNvSpPr/>
            <p:nvPr/>
          </p:nvSpPr>
          <p:spPr>
            <a:xfrm>
              <a:off x="539552"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2</a:t>
              </a:r>
              <a:endParaRPr lang="en-GB" sz="5400" b="1" dirty="0">
                <a:solidFill>
                  <a:srgbClr val="EEECE1"/>
                </a:solidFill>
                <a:latin typeface="Segoe Print" pitchFamily="2" charset="0"/>
              </a:endParaRPr>
            </a:p>
          </p:txBody>
        </p:sp>
        <p:sp>
          <p:nvSpPr>
            <p:cNvPr id="12" name="Rectangle 11"/>
            <p:cNvSpPr/>
            <p:nvPr/>
          </p:nvSpPr>
          <p:spPr>
            <a:xfrm>
              <a:off x="1412032" y="4653136"/>
              <a:ext cx="92772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smtClean="0">
                  <a:solidFill>
                    <a:srgbClr val="EEECE1"/>
                  </a:solidFill>
                  <a:latin typeface="Segoe Print" pitchFamily="2" charset="0"/>
                </a:rPr>
                <a:t>+-</a:t>
              </a:r>
              <a:endParaRPr lang="en-GB" sz="8000" b="1" dirty="0">
                <a:solidFill>
                  <a:srgbClr val="EEECE1"/>
                </a:solidFill>
                <a:latin typeface="Segoe Print" pitchFamily="2" charset="0"/>
              </a:endParaRPr>
            </a:p>
          </p:txBody>
        </p:sp>
      </p:grpSp>
      <p:pic>
        <p:nvPicPr>
          <p:cNvPr id="11"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37010" y="1310678"/>
            <a:ext cx="2383987" cy="168627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Users\Roger.Bird\Desktop\Big Maths Characters 2013\Pim.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45854" y="4000968"/>
            <a:ext cx="2020875" cy="285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8254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4619321" y="116632"/>
            <a:ext cx="2448272" cy="1044116"/>
          </a:xfrm>
          <a:prstGeom prst="wedgeRoundRectCallout">
            <a:avLst>
              <a:gd name="adj1" fmla="val 65013"/>
              <a:gd name="adj2" fmla="val 36358"/>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smtClean="0">
                <a:solidFill>
                  <a:prstClr val="black"/>
                </a:solidFill>
                <a:latin typeface="Segoe Print" pitchFamily="2" charset="0"/>
              </a:rPr>
              <a:t>Let’s wire the numbers up!!</a:t>
            </a:r>
            <a:endParaRPr lang="en-GB" sz="2400" b="1" dirty="0">
              <a:solidFill>
                <a:prstClr val="black"/>
              </a:solidFill>
              <a:latin typeface="Segoe Print" pitchFamily="2" charset="0"/>
            </a:endParaRPr>
          </a:p>
        </p:txBody>
      </p:sp>
      <p:grpSp>
        <p:nvGrpSpPr>
          <p:cNvPr id="13" name="Group 12"/>
          <p:cNvGrpSpPr/>
          <p:nvPr/>
        </p:nvGrpSpPr>
        <p:grpSpPr>
          <a:xfrm>
            <a:off x="2069389" y="1520663"/>
            <a:ext cx="5099863" cy="4796000"/>
            <a:chOff x="456722" y="3409324"/>
            <a:chExt cx="2798231" cy="2611964"/>
          </a:xfrm>
        </p:grpSpPr>
        <p:sp>
          <p:nvSpPr>
            <p:cNvPr id="7" name="Isosceles Triangle 6"/>
            <p:cNvSpPr/>
            <p:nvPr/>
          </p:nvSpPr>
          <p:spPr>
            <a:xfrm>
              <a:off x="456722" y="3409324"/>
              <a:ext cx="2798231" cy="2412268"/>
            </a:xfrm>
            <a:prstGeom prst="triangle">
              <a:avLst/>
            </a:prstGeom>
            <a:solidFill>
              <a:schemeClr val="accent6">
                <a:lumMod val="75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solidFill>
                  <a:prstClr val="black"/>
                </a:solidFill>
              </a:endParaRPr>
            </a:p>
          </p:txBody>
        </p:sp>
        <p:sp>
          <p:nvSpPr>
            <p:cNvPr id="8" name="Rectangle 7"/>
            <p:cNvSpPr/>
            <p:nvPr/>
          </p:nvSpPr>
          <p:spPr>
            <a:xfrm>
              <a:off x="1506619" y="3717032"/>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5</a:t>
              </a:r>
              <a:endParaRPr lang="en-GB" sz="5400" b="1" dirty="0">
                <a:solidFill>
                  <a:srgbClr val="EEECE1"/>
                </a:solidFill>
                <a:latin typeface="Segoe Print" pitchFamily="2" charset="0"/>
              </a:endParaRPr>
            </a:p>
          </p:txBody>
        </p:sp>
        <p:sp>
          <p:nvSpPr>
            <p:cNvPr id="9" name="Rectangle 8"/>
            <p:cNvSpPr/>
            <p:nvPr/>
          </p:nvSpPr>
          <p:spPr>
            <a:xfrm>
              <a:off x="2483768"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3</a:t>
              </a:r>
              <a:endParaRPr lang="en-GB" sz="5400" b="1" dirty="0">
                <a:solidFill>
                  <a:srgbClr val="EEECE1"/>
                </a:solidFill>
                <a:latin typeface="Segoe Print" pitchFamily="2" charset="0"/>
              </a:endParaRPr>
            </a:p>
          </p:txBody>
        </p:sp>
        <p:sp>
          <p:nvSpPr>
            <p:cNvPr id="10" name="Rectangle 9"/>
            <p:cNvSpPr/>
            <p:nvPr/>
          </p:nvSpPr>
          <p:spPr>
            <a:xfrm>
              <a:off x="539552"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2</a:t>
              </a:r>
              <a:endParaRPr lang="en-GB" sz="5400" b="1" dirty="0">
                <a:solidFill>
                  <a:srgbClr val="EEECE1"/>
                </a:solidFill>
                <a:latin typeface="Segoe Print" pitchFamily="2" charset="0"/>
              </a:endParaRPr>
            </a:p>
          </p:txBody>
        </p:sp>
        <p:sp>
          <p:nvSpPr>
            <p:cNvPr id="12" name="Rectangle 11"/>
            <p:cNvSpPr/>
            <p:nvPr/>
          </p:nvSpPr>
          <p:spPr>
            <a:xfrm>
              <a:off x="1412032" y="4653136"/>
              <a:ext cx="92772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smtClean="0">
                  <a:solidFill>
                    <a:srgbClr val="EEECE1"/>
                  </a:solidFill>
                  <a:latin typeface="Segoe Print" pitchFamily="2" charset="0"/>
                </a:rPr>
                <a:t>+-</a:t>
              </a:r>
              <a:endParaRPr lang="en-GB" sz="8000" b="1" dirty="0">
                <a:solidFill>
                  <a:srgbClr val="EEECE1"/>
                </a:solidFill>
                <a:latin typeface="Segoe Print" pitchFamily="2" charset="0"/>
              </a:endParaRPr>
            </a:p>
          </p:txBody>
        </p:sp>
      </p:grpSp>
      <p:sp>
        <p:nvSpPr>
          <p:cNvPr id="11" name="Oval 10"/>
          <p:cNvSpPr/>
          <p:nvPr/>
        </p:nvSpPr>
        <p:spPr bwMode="auto">
          <a:xfrm>
            <a:off x="5376283" y="4537198"/>
            <a:ext cx="2002288" cy="2002288"/>
          </a:xfrm>
          <a:prstGeom prst="ellipse">
            <a:avLst/>
          </a:prstGeom>
          <a:noFill/>
          <a:ln w="76200" cap="flat" cmpd="sng" algn="ctr">
            <a:solidFill>
              <a:srgbClr val="66FF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black"/>
              </a:solidFill>
              <a:latin typeface="Verdana" pitchFamily="34" charset="0"/>
            </a:endParaRPr>
          </a:p>
        </p:txBody>
      </p:sp>
      <p:pic>
        <p:nvPicPr>
          <p:cNvPr id="14"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37010" y="1310678"/>
            <a:ext cx="2383987" cy="1686274"/>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p:nvGrpSpPr>
        <p:grpSpPr>
          <a:xfrm>
            <a:off x="226887" y="322878"/>
            <a:ext cx="2750875" cy="1675740"/>
            <a:chOff x="2627784" y="4077072"/>
            <a:chExt cx="4101425" cy="2596710"/>
          </a:xfrm>
        </p:grpSpPr>
        <p:grpSp>
          <p:nvGrpSpPr>
            <p:cNvPr id="16" name="Group 15"/>
            <p:cNvGrpSpPr/>
            <p:nvPr/>
          </p:nvGrpSpPr>
          <p:grpSpPr>
            <a:xfrm>
              <a:off x="2627784" y="4077072"/>
              <a:ext cx="4101425" cy="2596710"/>
              <a:chOff x="487573" y="692696"/>
              <a:chExt cx="8188883" cy="5184576"/>
            </a:xfrm>
          </p:grpSpPr>
          <p:pic>
            <p:nvPicPr>
              <p:cNvPr id="18" name="Picture 17"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573" y="692696"/>
                <a:ext cx="8188883" cy="5184576"/>
              </a:xfrm>
              <a:prstGeom prst="rect">
                <a:avLst/>
              </a:prstGeom>
            </p:spPr>
          </p:pic>
          <p:sp>
            <p:nvSpPr>
              <p:cNvPr id="19" name="Rectangle 18"/>
              <p:cNvSpPr/>
              <p:nvPr/>
            </p:nvSpPr>
            <p:spPr>
              <a:xfrm>
                <a:off x="1763688" y="1124744"/>
                <a:ext cx="5544616" cy="44644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a:off x="3266930" y="4509120"/>
              <a:ext cx="2897682" cy="17281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b="1" dirty="0" smtClean="0">
                  <a:solidFill>
                    <a:schemeClr val="tx1"/>
                  </a:solidFill>
                  <a:latin typeface="Segoe Print" panose="02000600000000000000" pitchFamily="2" charset="0"/>
                </a:rPr>
                <a:t>3</a:t>
              </a:r>
              <a:endParaRPr lang="en-GB" sz="7200" b="1" dirty="0">
                <a:solidFill>
                  <a:schemeClr val="tx1"/>
                </a:solidFill>
                <a:latin typeface="Segoe Print" panose="02000600000000000000" pitchFamily="2" charset="0"/>
              </a:endParaRPr>
            </a:p>
          </p:txBody>
        </p:sp>
      </p:grpSp>
    </p:spTree>
    <p:extLst>
      <p:ext uri="{BB962C8B-B14F-4D97-AF65-F5344CB8AC3E}">
        <p14:creationId xmlns:p14="http://schemas.microsoft.com/office/powerpoint/2010/main" val="4190655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4619321" y="116632"/>
            <a:ext cx="2448272" cy="1044116"/>
          </a:xfrm>
          <a:prstGeom prst="wedgeRoundRectCallout">
            <a:avLst>
              <a:gd name="adj1" fmla="val 65013"/>
              <a:gd name="adj2" fmla="val 36358"/>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smtClean="0">
                <a:solidFill>
                  <a:prstClr val="black"/>
                </a:solidFill>
                <a:latin typeface="Segoe Print" pitchFamily="2" charset="0"/>
              </a:rPr>
              <a:t>Let’s wire the numbers up!!</a:t>
            </a:r>
            <a:endParaRPr lang="en-GB" sz="2400" b="1" dirty="0">
              <a:solidFill>
                <a:prstClr val="black"/>
              </a:solidFill>
              <a:latin typeface="Segoe Print" pitchFamily="2" charset="0"/>
            </a:endParaRPr>
          </a:p>
        </p:txBody>
      </p:sp>
      <p:grpSp>
        <p:nvGrpSpPr>
          <p:cNvPr id="13" name="Group 12"/>
          <p:cNvGrpSpPr/>
          <p:nvPr/>
        </p:nvGrpSpPr>
        <p:grpSpPr>
          <a:xfrm>
            <a:off x="2089112" y="1570728"/>
            <a:ext cx="5099863" cy="4759872"/>
            <a:chOff x="467544" y="3429000"/>
            <a:chExt cx="2798231" cy="2592288"/>
          </a:xfrm>
        </p:grpSpPr>
        <p:sp>
          <p:nvSpPr>
            <p:cNvPr id="7" name="Isosceles Triangle 6"/>
            <p:cNvSpPr/>
            <p:nvPr/>
          </p:nvSpPr>
          <p:spPr>
            <a:xfrm>
              <a:off x="467544" y="3429000"/>
              <a:ext cx="2798231" cy="2412268"/>
            </a:xfrm>
            <a:prstGeom prst="triangle">
              <a:avLst/>
            </a:prstGeom>
            <a:solidFill>
              <a:schemeClr val="accent6">
                <a:lumMod val="75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solidFill>
                  <a:prstClr val="black"/>
                </a:solidFill>
              </a:endParaRPr>
            </a:p>
          </p:txBody>
        </p:sp>
        <p:sp>
          <p:nvSpPr>
            <p:cNvPr id="8" name="Rectangle 7"/>
            <p:cNvSpPr/>
            <p:nvPr/>
          </p:nvSpPr>
          <p:spPr>
            <a:xfrm>
              <a:off x="1506619" y="3717032"/>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5</a:t>
              </a:r>
              <a:endParaRPr lang="en-GB" sz="5400" b="1" dirty="0">
                <a:solidFill>
                  <a:srgbClr val="EEECE1"/>
                </a:solidFill>
                <a:latin typeface="Segoe Print" pitchFamily="2" charset="0"/>
              </a:endParaRPr>
            </a:p>
          </p:txBody>
        </p:sp>
        <p:sp>
          <p:nvSpPr>
            <p:cNvPr id="9" name="Rectangle 8"/>
            <p:cNvSpPr/>
            <p:nvPr/>
          </p:nvSpPr>
          <p:spPr>
            <a:xfrm>
              <a:off x="2483768"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3</a:t>
              </a:r>
              <a:endParaRPr lang="en-GB" sz="5400" b="1" dirty="0">
                <a:solidFill>
                  <a:srgbClr val="EEECE1"/>
                </a:solidFill>
                <a:latin typeface="Segoe Print" pitchFamily="2" charset="0"/>
              </a:endParaRPr>
            </a:p>
          </p:txBody>
        </p:sp>
        <p:sp>
          <p:nvSpPr>
            <p:cNvPr id="10" name="Rectangle 9"/>
            <p:cNvSpPr/>
            <p:nvPr/>
          </p:nvSpPr>
          <p:spPr>
            <a:xfrm>
              <a:off x="539552"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2</a:t>
              </a:r>
              <a:endParaRPr lang="en-GB" sz="5400" b="1" dirty="0">
                <a:solidFill>
                  <a:srgbClr val="EEECE1"/>
                </a:solidFill>
                <a:latin typeface="Segoe Print" pitchFamily="2" charset="0"/>
              </a:endParaRPr>
            </a:p>
          </p:txBody>
        </p:sp>
        <p:sp>
          <p:nvSpPr>
            <p:cNvPr id="12" name="Rectangle 11"/>
            <p:cNvSpPr/>
            <p:nvPr/>
          </p:nvSpPr>
          <p:spPr>
            <a:xfrm>
              <a:off x="1412032" y="4653136"/>
              <a:ext cx="92772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smtClean="0">
                  <a:solidFill>
                    <a:srgbClr val="EEECE1"/>
                  </a:solidFill>
                  <a:latin typeface="Segoe Print" pitchFamily="2" charset="0"/>
                </a:rPr>
                <a:t>+-</a:t>
              </a:r>
              <a:endParaRPr lang="en-GB" sz="8000" b="1" dirty="0">
                <a:solidFill>
                  <a:srgbClr val="EEECE1"/>
                </a:solidFill>
                <a:latin typeface="Segoe Print" pitchFamily="2" charset="0"/>
              </a:endParaRPr>
            </a:p>
          </p:txBody>
        </p:sp>
      </p:grpSp>
      <p:pic>
        <p:nvPicPr>
          <p:cNvPr id="11"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37010" y="1310678"/>
            <a:ext cx="2383987" cy="168627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Users\Roger.Bird\Desktop\Big Maths Characters 2013\Pim.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0846" y="4141827"/>
            <a:ext cx="2020875" cy="285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4877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4619321" y="116632"/>
            <a:ext cx="2448272" cy="1044116"/>
          </a:xfrm>
          <a:prstGeom prst="wedgeRoundRectCallout">
            <a:avLst>
              <a:gd name="adj1" fmla="val 65013"/>
              <a:gd name="adj2" fmla="val 36358"/>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smtClean="0">
                <a:solidFill>
                  <a:prstClr val="black"/>
                </a:solidFill>
                <a:latin typeface="Segoe Print" pitchFamily="2" charset="0"/>
              </a:rPr>
              <a:t>Let’s wire the numbers up!!</a:t>
            </a:r>
            <a:endParaRPr lang="en-GB" sz="2400" b="1" dirty="0">
              <a:solidFill>
                <a:prstClr val="black"/>
              </a:solidFill>
              <a:latin typeface="Segoe Print" pitchFamily="2" charset="0"/>
            </a:endParaRPr>
          </a:p>
        </p:txBody>
      </p:sp>
      <p:grpSp>
        <p:nvGrpSpPr>
          <p:cNvPr id="13" name="Group 12"/>
          <p:cNvGrpSpPr/>
          <p:nvPr/>
        </p:nvGrpSpPr>
        <p:grpSpPr>
          <a:xfrm>
            <a:off x="2069389" y="1520663"/>
            <a:ext cx="5099863" cy="4796000"/>
            <a:chOff x="456722" y="3409324"/>
            <a:chExt cx="2798231" cy="2611964"/>
          </a:xfrm>
        </p:grpSpPr>
        <p:sp>
          <p:nvSpPr>
            <p:cNvPr id="7" name="Isosceles Triangle 6"/>
            <p:cNvSpPr/>
            <p:nvPr/>
          </p:nvSpPr>
          <p:spPr>
            <a:xfrm>
              <a:off x="456722" y="3409324"/>
              <a:ext cx="2798231" cy="2412268"/>
            </a:xfrm>
            <a:prstGeom prst="triangle">
              <a:avLst/>
            </a:prstGeom>
            <a:solidFill>
              <a:schemeClr val="accent6">
                <a:lumMod val="75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solidFill>
                  <a:prstClr val="black"/>
                </a:solidFill>
              </a:endParaRPr>
            </a:p>
          </p:txBody>
        </p:sp>
        <p:sp>
          <p:nvSpPr>
            <p:cNvPr id="8" name="Rectangle 7"/>
            <p:cNvSpPr/>
            <p:nvPr/>
          </p:nvSpPr>
          <p:spPr>
            <a:xfrm>
              <a:off x="1506619" y="3717032"/>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5</a:t>
              </a:r>
              <a:endParaRPr lang="en-GB" sz="5400" b="1" dirty="0">
                <a:solidFill>
                  <a:srgbClr val="EEECE1"/>
                </a:solidFill>
                <a:latin typeface="Segoe Print" pitchFamily="2" charset="0"/>
              </a:endParaRPr>
            </a:p>
          </p:txBody>
        </p:sp>
        <p:sp>
          <p:nvSpPr>
            <p:cNvPr id="9" name="Rectangle 8"/>
            <p:cNvSpPr/>
            <p:nvPr/>
          </p:nvSpPr>
          <p:spPr>
            <a:xfrm>
              <a:off x="2483768"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3</a:t>
              </a:r>
              <a:endParaRPr lang="en-GB" sz="5400" b="1" dirty="0">
                <a:solidFill>
                  <a:srgbClr val="EEECE1"/>
                </a:solidFill>
                <a:latin typeface="Segoe Print" pitchFamily="2" charset="0"/>
              </a:endParaRPr>
            </a:p>
          </p:txBody>
        </p:sp>
        <p:sp>
          <p:nvSpPr>
            <p:cNvPr id="10" name="Rectangle 9"/>
            <p:cNvSpPr/>
            <p:nvPr/>
          </p:nvSpPr>
          <p:spPr>
            <a:xfrm>
              <a:off x="539552" y="5301208"/>
              <a:ext cx="72008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rgbClr val="EEECE1"/>
                  </a:solidFill>
                  <a:latin typeface="Segoe Print" pitchFamily="2" charset="0"/>
                </a:rPr>
                <a:t>2</a:t>
              </a:r>
              <a:endParaRPr lang="en-GB" sz="5400" b="1" dirty="0">
                <a:solidFill>
                  <a:srgbClr val="EEECE1"/>
                </a:solidFill>
                <a:latin typeface="Segoe Print" pitchFamily="2" charset="0"/>
              </a:endParaRPr>
            </a:p>
          </p:txBody>
        </p:sp>
        <p:sp>
          <p:nvSpPr>
            <p:cNvPr id="12" name="Rectangle 11"/>
            <p:cNvSpPr/>
            <p:nvPr/>
          </p:nvSpPr>
          <p:spPr>
            <a:xfrm>
              <a:off x="1412032" y="4653136"/>
              <a:ext cx="92772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0" b="1" dirty="0" smtClean="0">
                  <a:solidFill>
                    <a:srgbClr val="EEECE1"/>
                  </a:solidFill>
                  <a:latin typeface="Segoe Print" pitchFamily="2" charset="0"/>
                </a:rPr>
                <a:t>+-</a:t>
              </a:r>
              <a:endParaRPr lang="en-GB" sz="8000" b="1" dirty="0">
                <a:solidFill>
                  <a:srgbClr val="EEECE1"/>
                </a:solidFill>
                <a:latin typeface="Segoe Print" pitchFamily="2" charset="0"/>
              </a:endParaRPr>
            </a:p>
          </p:txBody>
        </p:sp>
      </p:grpSp>
      <p:sp>
        <p:nvSpPr>
          <p:cNvPr id="11" name="Oval 10"/>
          <p:cNvSpPr/>
          <p:nvPr/>
        </p:nvSpPr>
        <p:spPr bwMode="auto">
          <a:xfrm>
            <a:off x="1810929" y="4522208"/>
            <a:ext cx="2002288" cy="2002288"/>
          </a:xfrm>
          <a:prstGeom prst="ellipse">
            <a:avLst/>
          </a:prstGeom>
          <a:noFill/>
          <a:ln w="76200" cap="flat" cmpd="sng" algn="ctr">
            <a:solidFill>
              <a:srgbClr val="66FF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GB" smtClean="0">
              <a:solidFill>
                <a:prstClr val="black"/>
              </a:solidFill>
              <a:latin typeface="Verdana" pitchFamily="34" charset="0"/>
            </a:endParaRPr>
          </a:p>
        </p:txBody>
      </p:sp>
      <p:pic>
        <p:nvPicPr>
          <p:cNvPr id="14" name="Picture 5"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37010" y="1310678"/>
            <a:ext cx="2383987" cy="1686274"/>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p:nvGrpSpPr>
        <p:grpSpPr>
          <a:xfrm>
            <a:off x="340682" y="316118"/>
            <a:ext cx="2750875" cy="1675740"/>
            <a:chOff x="2627784" y="4077072"/>
            <a:chExt cx="4101425" cy="2596710"/>
          </a:xfrm>
        </p:grpSpPr>
        <p:grpSp>
          <p:nvGrpSpPr>
            <p:cNvPr id="16" name="Group 15"/>
            <p:cNvGrpSpPr/>
            <p:nvPr/>
          </p:nvGrpSpPr>
          <p:grpSpPr>
            <a:xfrm>
              <a:off x="2627784" y="4077072"/>
              <a:ext cx="4101425" cy="2596710"/>
              <a:chOff x="487573" y="692696"/>
              <a:chExt cx="8188883" cy="5184576"/>
            </a:xfrm>
          </p:grpSpPr>
          <p:pic>
            <p:nvPicPr>
              <p:cNvPr id="18" name="Picture 17"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573" y="692696"/>
                <a:ext cx="8188883" cy="5184576"/>
              </a:xfrm>
              <a:prstGeom prst="rect">
                <a:avLst/>
              </a:prstGeom>
            </p:spPr>
          </p:pic>
          <p:sp>
            <p:nvSpPr>
              <p:cNvPr id="19" name="Rectangle 18"/>
              <p:cNvSpPr/>
              <p:nvPr/>
            </p:nvSpPr>
            <p:spPr>
              <a:xfrm>
                <a:off x="1763688" y="1124744"/>
                <a:ext cx="5544616" cy="44644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a:off x="3266930" y="4509120"/>
              <a:ext cx="2897682" cy="17281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b="1" dirty="0" smtClean="0">
                  <a:solidFill>
                    <a:schemeClr val="tx1"/>
                  </a:solidFill>
                  <a:latin typeface="Segoe Print" panose="02000600000000000000" pitchFamily="2" charset="0"/>
                </a:rPr>
                <a:t>2</a:t>
              </a:r>
              <a:endParaRPr lang="en-GB" sz="7200" b="1" dirty="0">
                <a:solidFill>
                  <a:schemeClr val="tx1"/>
                </a:solidFill>
                <a:latin typeface="Segoe Print" panose="02000600000000000000" pitchFamily="2" charset="0"/>
              </a:endParaRPr>
            </a:p>
          </p:txBody>
        </p:sp>
      </p:grpSp>
    </p:spTree>
    <p:extLst>
      <p:ext uri="{BB962C8B-B14F-4D97-AF65-F5344CB8AC3E}">
        <p14:creationId xmlns:p14="http://schemas.microsoft.com/office/powerpoint/2010/main" val="2916617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394544" y="2276872"/>
            <a:ext cx="5760640" cy="36004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r>
              <a:rPr lang="en-GB" sz="7200" b="1" dirty="0" smtClean="0">
                <a:solidFill>
                  <a:prstClr val="black"/>
                </a:solidFill>
                <a:latin typeface="Segoe Print" pitchFamily="2" charset="0"/>
              </a:rPr>
              <a:t>Get your whiteboards ready!!</a:t>
            </a:r>
          </a:p>
        </p:txBody>
      </p:sp>
      <p:pic>
        <p:nvPicPr>
          <p:cNvPr id="3" name="Picture 2"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8104" y="458605"/>
            <a:ext cx="3481877" cy="2196374"/>
          </a:xfrm>
          <a:prstGeom prst="rect">
            <a:avLst/>
          </a:prstGeom>
        </p:spPr>
      </p:pic>
      <p:pic>
        <p:nvPicPr>
          <p:cNvPr id="5"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5994" y="4869160"/>
            <a:ext cx="2383987" cy="1686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7107477"/>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ular Callout 2"/>
          <p:cNvSpPr/>
          <p:nvPr/>
        </p:nvSpPr>
        <p:spPr>
          <a:xfrm>
            <a:off x="6156176" y="598620"/>
            <a:ext cx="2592288" cy="1944216"/>
          </a:xfrm>
          <a:prstGeom prst="wedgeRoundRectCallout">
            <a:avLst>
              <a:gd name="adj1" fmla="val -54024"/>
              <a:gd name="adj2" fmla="val 95247"/>
              <a:gd name="adj3" fmla="val 16667"/>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3200" b="1" dirty="0" smtClean="0">
                <a:solidFill>
                  <a:prstClr val="black"/>
                </a:solidFill>
                <a:latin typeface="Segoe Print" pitchFamily="2" charset="0"/>
              </a:rPr>
              <a:t>What is the switcher?</a:t>
            </a:r>
            <a:endParaRPr lang="en-GB" sz="3200" b="1" dirty="0">
              <a:solidFill>
                <a:prstClr val="black"/>
              </a:solidFill>
              <a:latin typeface="Segoe Print" pitchFamily="2" charset="0"/>
            </a:endParaRPr>
          </a:p>
        </p:txBody>
      </p:sp>
      <p:sp>
        <p:nvSpPr>
          <p:cNvPr id="14" name="Rounded Rectangular Callout 13"/>
          <p:cNvSpPr/>
          <p:nvPr/>
        </p:nvSpPr>
        <p:spPr>
          <a:xfrm>
            <a:off x="611560" y="1568627"/>
            <a:ext cx="3888432" cy="1512168"/>
          </a:xfrm>
          <a:prstGeom prst="wedgeRoundRectCallout">
            <a:avLst>
              <a:gd name="adj1" fmla="val 40040"/>
              <a:gd name="adj2" fmla="val 81923"/>
              <a:gd name="adj3" fmla="val 16667"/>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6000" b="1" dirty="0" smtClean="0">
                <a:solidFill>
                  <a:prstClr val="black"/>
                </a:solidFill>
                <a:latin typeface="Segoe Print" pitchFamily="2" charset="0"/>
              </a:rPr>
              <a:t>2+1=3</a:t>
            </a:r>
            <a:endParaRPr lang="en-GB" sz="6000" b="1" dirty="0">
              <a:solidFill>
                <a:prstClr val="black"/>
              </a:solidFill>
              <a:latin typeface="Segoe Print" pitchFamily="2" charset="0"/>
            </a:endParaRPr>
          </a:p>
        </p:txBody>
      </p:sp>
      <p:pic>
        <p:nvPicPr>
          <p:cNvPr id="6"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55976" y="3080795"/>
            <a:ext cx="1642770" cy="2322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8691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624306" y="466816"/>
            <a:ext cx="8208912" cy="5178196"/>
            <a:chOff x="624306" y="466816"/>
            <a:chExt cx="8208912" cy="5178196"/>
          </a:xfrm>
        </p:grpSpPr>
        <p:pic>
          <p:nvPicPr>
            <p:cNvPr id="6" name="Picture 5"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4306" y="466816"/>
              <a:ext cx="8208912" cy="5178196"/>
            </a:xfrm>
            <a:prstGeom prst="rect">
              <a:avLst/>
            </a:prstGeom>
          </p:spPr>
        </p:pic>
        <p:sp>
          <p:nvSpPr>
            <p:cNvPr id="7" name="Rectangle 6"/>
            <p:cNvSpPr/>
            <p:nvPr/>
          </p:nvSpPr>
          <p:spPr>
            <a:xfrm>
              <a:off x="1884446" y="1075694"/>
              <a:ext cx="5688632" cy="39604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600" b="1" dirty="0" smtClean="0">
                  <a:solidFill>
                    <a:prstClr val="black"/>
                  </a:solidFill>
                  <a:latin typeface="Segoe Print" pitchFamily="2" charset="0"/>
                </a:rPr>
                <a:t>1+2=3</a:t>
              </a:r>
            </a:p>
          </p:txBody>
        </p:sp>
      </p:grpSp>
      <p:pic>
        <p:nvPicPr>
          <p:cNvPr id="9" name="Picture 8"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5994" y="4869160"/>
            <a:ext cx="2383987" cy="168627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C:\Users\Roger.Bird\Desktop\Big Maths Characters 2013\Pim.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9797" y="4535518"/>
            <a:ext cx="1642770" cy="2322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542583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394544" y="2276872"/>
            <a:ext cx="5760640" cy="36004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r>
              <a:rPr lang="en-GB" sz="7200" b="1" dirty="0" smtClean="0">
                <a:solidFill>
                  <a:prstClr val="black"/>
                </a:solidFill>
                <a:latin typeface="Segoe Print" pitchFamily="2" charset="0"/>
              </a:rPr>
              <a:t>Get your whiteboards ready!!</a:t>
            </a:r>
          </a:p>
        </p:txBody>
      </p:sp>
      <p:pic>
        <p:nvPicPr>
          <p:cNvPr id="3" name="Picture 2"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8104" y="458605"/>
            <a:ext cx="3481877" cy="2196374"/>
          </a:xfrm>
          <a:prstGeom prst="rect">
            <a:avLst/>
          </a:prstGeom>
        </p:spPr>
      </p:pic>
      <p:pic>
        <p:nvPicPr>
          <p:cNvPr id="5"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5994" y="4869160"/>
            <a:ext cx="2383987" cy="1686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64862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ular Callout 2"/>
          <p:cNvSpPr/>
          <p:nvPr/>
        </p:nvSpPr>
        <p:spPr>
          <a:xfrm>
            <a:off x="6156176" y="598620"/>
            <a:ext cx="2592288" cy="1944216"/>
          </a:xfrm>
          <a:prstGeom prst="wedgeRoundRectCallout">
            <a:avLst>
              <a:gd name="adj1" fmla="val -54024"/>
              <a:gd name="adj2" fmla="val 95247"/>
              <a:gd name="adj3" fmla="val 16667"/>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3200" b="1" dirty="0" smtClean="0">
                <a:solidFill>
                  <a:prstClr val="black"/>
                </a:solidFill>
                <a:latin typeface="Segoe Print" pitchFamily="2" charset="0"/>
              </a:rPr>
              <a:t>What is the switcher?</a:t>
            </a:r>
            <a:endParaRPr lang="en-GB" sz="3200" b="1" dirty="0">
              <a:solidFill>
                <a:prstClr val="black"/>
              </a:solidFill>
              <a:latin typeface="Segoe Print" pitchFamily="2" charset="0"/>
            </a:endParaRPr>
          </a:p>
        </p:txBody>
      </p:sp>
      <p:sp>
        <p:nvSpPr>
          <p:cNvPr id="14" name="Rounded Rectangular Callout 13"/>
          <p:cNvSpPr/>
          <p:nvPr/>
        </p:nvSpPr>
        <p:spPr>
          <a:xfrm>
            <a:off x="611560" y="1568627"/>
            <a:ext cx="3888432" cy="1512168"/>
          </a:xfrm>
          <a:prstGeom prst="wedgeRoundRectCallout">
            <a:avLst>
              <a:gd name="adj1" fmla="val 40040"/>
              <a:gd name="adj2" fmla="val 81923"/>
              <a:gd name="adj3" fmla="val 16667"/>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6000" b="1" dirty="0" smtClean="0">
                <a:solidFill>
                  <a:prstClr val="black"/>
                </a:solidFill>
                <a:latin typeface="Segoe Print" pitchFamily="2" charset="0"/>
              </a:rPr>
              <a:t>2+3=5</a:t>
            </a:r>
            <a:endParaRPr lang="en-GB" sz="6000" b="1" dirty="0">
              <a:solidFill>
                <a:prstClr val="black"/>
              </a:solidFill>
              <a:latin typeface="Segoe Print" pitchFamily="2" charset="0"/>
            </a:endParaRPr>
          </a:p>
        </p:txBody>
      </p:sp>
      <p:pic>
        <p:nvPicPr>
          <p:cNvPr id="6"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55976" y="3080795"/>
            <a:ext cx="1642770" cy="2322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5008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624306" y="466816"/>
            <a:ext cx="8208912" cy="5178196"/>
            <a:chOff x="624306" y="466816"/>
            <a:chExt cx="8208912" cy="5178196"/>
          </a:xfrm>
        </p:grpSpPr>
        <p:pic>
          <p:nvPicPr>
            <p:cNvPr id="6" name="Picture 5"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4306" y="466816"/>
              <a:ext cx="8208912" cy="5178196"/>
            </a:xfrm>
            <a:prstGeom prst="rect">
              <a:avLst/>
            </a:prstGeom>
          </p:spPr>
        </p:pic>
        <p:sp>
          <p:nvSpPr>
            <p:cNvPr id="7" name="Rectangle 6"/>
            <p:cNvSpPr/>
            <p:nvPr/>
          </p:nvSpPr>
          <p:spPr>
            <a:xfrm>
              <a:off x="1884446" y="1075694"/>
              <a:ext cx="5688632" cy="39604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600" b="1" dirty="0" smtClean="0">
                  <a:solidFill>
                    <a:prstClr val="black"/>
                  </a:solidFill>
                  <a:latin typeface="Segoe Print" pitchFamily="2" charset="0"/>
                </a:rPr>
                <a:t>3+2=5</a:t>
              </a:r>
            </a:p>
          </p:txBody>
        </p:sp>
      </p:grpSp>
      <p:pic>
        <p:nvPicPr>
          <p:cNvPr id="9" name="Picture 8"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5994" y="4869160"/>
            <a:ext cx="2383987" cy="168627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C:\Users\Roger.Bird\Desktop\Big Maths Characters 2013\Pim.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9797" y="4535518"/>
            <a:ext cx="1642770" cy="2322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439183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916832"/>
            <a:ext cx="8712968" cy="29523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600" b="1" dirty="0" smtClean="0">
                <a:solidFill>
                  <a:schemeClr val="tx1"/>
                </a:solidFill>
              </a:rPr>
              <a:t>2 + 2 = 4</a:t>
            </a:r>
            <a:endParaRPr lang="en-GB" sz="16600" b="1" dirty="0">
              <a:solidFill>
                <a:schemeClr val="tx1"/>
              </a:solidFill>
            </a:endParaRPr>
          </a:p>
        </p:txBody>
      </p:sp>
      <p:sp>
        <p:nvSpPr>
          <p:cNvPr id="2" name="Rectangle 1"/>
          <p:cNvSpPr/>
          <p:nvPr/>
        </p:nvSpPr>
        <p:spPr>
          <a:xfrm>
            <a:off x="6876256" y="2507463"/>
            <a:ext cx="1771065" cy="1771065"/>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616620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916832"/>
            <a:ext cx="8712968" cy="29523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600" b="1" dirty="0" smtClean="0">
                <a:solidFill>
                  <a:schemeClr val="tx1"/>
                </a:solidFill>
              </a:rPr>
              <a:t>2 + </a:t>
            </a:r>
            <a:r>
              <a:rPr lang="en-GB" sz="16600" b="1" dirty="0">
                <a:solidFill>
                  <a:schemeClr val="tx1"/>
                </a:solidFill>
              </a:rPr>
              <a:t>2</a:t>
            </a:r>
            <a:r>
              <a:rPr lang="en-GB" sz="16600" b="1" dirty="0" smtClean="0">
                <a:solidFill>
                  <a:schemeClr val="tx1"/>
                </a:solidFill>
              </a:rPr>
              <a:t> = 4</a:t>
            </a:r>
            <a:endParaRPr lang="en-GB" sz="16600" b="1" dirty="0">
              <a:solidFill>
                <a:schemeClr val="tx1"/>
              </a:solidFill>
            </a:endParaRPr>
          </a:p>
        </p:txBody>
      </p:sp>
      <p:sp>
        <p:nvSpPr>
          <p:cNvPr id="5" name="Oval 4"/>
          <p:cNvSpPr/>
          <p:nvPr/>
        </p:nvSpPr>
        <p:spPr>
          <a:xfrm>
            <a:off x="6804248" y="2348880"/>
            <a:ext cx="1944275" cy="2088232"/>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solidFill>
                <a:srgbClr val="FF0000"/>
              </a:solidFill>
              <a:latin typeface="Tempus Sans ITC" pitchFamily="82" charset="0"/>
            </a:endParaRPr>
          </a:p>
        </p:txBody>
      </p:sp>
    </p:spTree>
    <p:extLst>
      <p:ext uri="{BB962C8B-B14F-4D97-AF65-F5344CB8AC3E}">
        <p14:creationId xmlns:p14="http://schemas.microsoft.com/office/powerpoint/2010/main" val="406307021"/>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916832"/>
            <a:ext cx="8712968" cy="29523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600" b="1" dirty="0" smtClean="0">
                <a:solidFill>
                  <a:schemeClr val="tx1"/>
                </a:solidFill>
              </a:rPr>
              <a:t>3 + 3 = 6</a:t>
            </a:r>
            <a:endParaRPr lang="en-GB" sz="16600" b="1" dirty="0">
              <a:solidFill>
                <a:schemeClr val="tx1"/>
              </a:solidFill>
            </a:endParaRPr>
          </a:p>
        </p:txBody>
      </p:sp>
      <p:sp>
        <p:nvSpPr>
          <p:cNvPr id="2" name="Rectangle 1"/>
          <p:cNvSpPr/>
          <p:nvPr/>
        </p:nvSpPr>
        <p:spPr>
          <a:xfrm>
            <a:off x="6876256" y="2384884"/>
            <a:ext cx="1728192" cy="2016224"/>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33185731"/>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916832"/>
            <a:ext cx="8712968" cy="29523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600" b="1" dirty="0" smtClean="0">
                <a:solidFill>
                  <a:schemeClr val="tx1"/>
                </a:solidFill>
              </a:rPr>
              <a:t>3 + 3 = 6</a:t>
            </a:r>
            <a:endParaRPr lang="en-GB" sz="16600" b="1" dirty="0">
              <a:solidFill>
                <a:schemeClr val="tx1"/>
              </a:solidFill>
            </a:endParaRPr>
          </a:p>
        </p:txBody>
      </p:sp>
      <p:sp>
        <p:nvSpPr>
          <p:cNvPr id="5" name="Oval 4"/>
          <p:cNvSpPr/>
          <p:nvPr/>
        </p:nvSpPr>
        <p:spPr>
          <a:xfrm>
            <a:off x="6876256" y="2276872"/>
            <a:ext cx="1692188" cy="230425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solidFill>
                <a:srgbClr val="FF0000"/>
              </a:solidFill>
              <a:latin typeface="Tempus Sans ITC" pitchFamily="82" charset="0"/>
            </a:endParaRPr>
          </a:p>
        </p:txBody>
      </p:sp>
    </p:spTree>
    <p:extLst>
      <p:ext uri="{BB962C8B-B14F-4D97-AF65-F5344CB8AC3E}">
        <p14:creationId xmlns:p14="http://schemas.microsoft.com/office/powerpoint/2010/main" val="1049550222"/>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916832"/>
            <a:ext cx="8712968" cy="29523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600" b="1" dirty="0" smtClean="0">
                <a:solidFill>
                  <a:schemeClr val="tx1"/>
                </a:solidFill>
              </a:rPr>
              <a:t>4 + 4 = 8</a:t>
            </a:r>
            <a:endParaRPr lang="en-GB" sz="16600" b="1" dirty="0">
              <a:solidFill>
                <a:schemeClr val="tx1"/>
              </a:solidFill>
            </a:endParaRPr>
          </a:p>
        </p:txBody>
      </p:sp>
      <p:sp>
        <p:nvSpPr>
          <p:cNvPr id="2" name="Rectangle 1"/>
          <p:cNvSpPr/>
          <p:nvPr/>
        </p:nvSpPr>
        <p:spPr>
          <a:xfrm>
            <a:off x="6876256" y="2456892"/>
            <a:ext cx="1656184" cy="1872208"/>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15161747"/>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916832"/>
            <a:ext cx="8712968" cy="29523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600" b="1" dirty="0" smtClean="0">
                <a:solidFill>
                  <a:schemeClr val="tx1"/>
                </a:solidFill>
              </a:rPr>
              <a:t>4 + 4 = 8</a:t>
            </a:r>
            <a:endParaRPr lang="en-GB" sz="16600" b="1" dirty="0">
              <a:solidFill>
                <a:schemeClr val="tx1"/>
              </a:solidFill>
            </a:endParaRPr>
          </a:p>
        </p:txBody>
      </p:sp>
      <p:sp>
        <p:nvSpPr>
          <p:cNvPr id="5" name="Oval 4"/>
          <p:cNvSpPr/>
          <p:nvPr/>
        </p:nvSpPr>
        <p:spPr>
          <a:xfrm>
            <a:off x="6732240" y="2204864"/>
            <a:ext cx="2016224" cy="2376264"/>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solidFill>
                <a:srgbClr val="FF0000"/>
              </a:solidFill>
              <a:latin typeface="Tempus Sans ITC" pitchFamily="82" charset="0"/>
            </a:endParaRPr>
          </a:p>
        </p:txBody>
      </p:sp>
    </p:spTree>
    <p:extLst>
      <p:ext uri="{BB962C8B-B14F-4D97-AF65-F5344CB8AC3E}">
        <p14:creationId xmlns:p14="http://schemas.microsoft.com/office/powerpoint/2010/main" val="218888443"/>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916832"/>
            <a:ext cx="8712968" cy="29523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600" b="1" dirty="0" smtClean="0">
                <a:solidFill>
                  <a:prstClr val="black"/>
                </a:solidFill>
              </a:rPr>
              <a:t>5 + 5 = 10</a:t>
            </a:r>
            <a:endParaRPr lang="en-GB" sz="16600" b="1" dirty="0">
              <a:solidFill>
                <a:prstClr val="black"/>
              </a:solidFill>
            </a:endParaRPr>
          </a:p>
        </p:txBody>
      </p:sp>
      <p:sp>
        <p:nvSpPr>
          <p:cNvPr id="2" name="Rectangle 1"/>
          <p:cNvSpPr/>
          <p:nvPr/>
        </p:nvSpPr>
        <p:spPr>
          <a:xfrm>
            <a:off x="6516216" y="2204864"/>
            <a:ext cx="2448272" cy="223224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solidFill>
                <a:prstClr val="white"/>
              </a:solidFill>
            </a:endParaRPr>
          </a:p>
        </p:txBody>
      </p:sp>
    </p:spTree>
    <p:extLst>
      <p:ext uri="{BB962C8B-B14F-4D97-AF65-F5344CB8AC3E}">
        <p14:creationId xmlns:p14="http://schemas.microsoft.com/office/powerpoint/2010/main" val="1794928888"/>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916832"/>
            <a:ext cx="8712968" cy="29523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600" b="1" dirty="0" smtClean="0">
                <a:solidFill>
                  <a:prstClr val="black"/>
                </a:solidFill>
              </a:rPr>
              <a:t>5 + 5 = 10</a:t>
            </a:r>
            <a:endParaRPr lang="en-GB" sz="16600" b="1" dirty="0">
              <a:solidFill>
                <a:prstClr val="black"/>
              </a:solidFill>
            </a:endParaRPr>
          </a:p>
        </p:txBody>
      </p:sp>
      <p:sp>
        <p:nvSpPr>
          <p:cNvPr id="5" name="Oval 4"/>
          <p:cNvSpPr/>
          <p:nvPr/>
        </p:nvSpPr>
        <p:spPr>
          <a:xfrm>
            <a:off x="6444208" y="2204864"/>
            <a:ext cx="2448272" cy="2376264"/>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solidFill>
                <a:srgbClr val="FF0000"/>
              </a:solidFill>
              <a:latin typeface="Tempus Sans ITC" pitchFamily="82" charset="0"/>
            </a:endParaRPr>
          </a:p>
        </p:txBody>
      </p:sp>
    </p:spTree>
    <p:extLst>
      <p:ext uri="{BB962C8B-B14F-4D97-AF65-F5344CB8AC3E}">
        <p14:creationId xmlns:p14="http://schemas.microsoft.com/office/powerpoint/2010/main" val="1783343658"/>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916832"/>
            <a:ext cx="8712968" cy="29523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600" b="1" dirty="0" smtClean="0">
                <a:solidFill>
                  <a:prstClr val="black"/>
                </a:solidFill>
              </a:rPr>
              <a:t>2 + 3 = 5</a:t>
            </a:r>
            <a:endParaRPr lang="en-GB" sz="16600" b="1" dirty="0">
              <a:solidFill>
                <a:prstClr val="black"/>
              </a:solidFill>
            </a:endParaRPr>
          </a:p>
        </p:txBody>
      </p:sp>
      <p:sp>
        <p:nvSpPr>
          <p:cNvPr id="2" name="Rectangle 1"/>
          <p:cNvSpPr/>
          <p:nvPr/>
        </p:nvSpPr>
        <p:spPr>
          <a:xfrm>
            <a:off x="6859481" y="2132856"/>
            <a:ext cx="2088232" cy="2268252"/>
          </a:xfrm>
          <a:prstGeom prst="rect">
            <a:avLst/>
          </a:prstGeom>
          <a:solidFill>
            <a:srgbClr val="FF0000"/>
          </a:solidFill>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solidFill>
                <a:prstClr val="white"/>
              </a:solidFill>
            </a:endParaRPr>
          </a:p>
        </p:txBody>
      </p:sp>
    </p:spTree>
    <p:extLst>
      <p:ext uri="{BB962C8B-B14F-4D97-AF65-F5344CB8AC3E}">
        <p14:creationId xmlns:p14="http://schemas.microsoft.com/office/powerpoint/2010/main" val="3078924537"/>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916832"/>
            <a:ext cx="8712968" cy="29523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600" b="1" dirty="0" smtClean="0">
                <a:solidFill>
                  <a:prstClr val="black"/>
                </a:solidFill>
              </a:rPr>
              <a:t>2 + 3 = 5</a:t>
            </a:r>
            <a:endParaRPr lang="en-GB" sz="16600" b="1" dirty="0">
              <a:solidFill>
                <a:prstClr val="black"/>
              </a:solidFill>
            </a:endParaRPr>
          </a:p>
        </p:txBody>
      </p:sp>
      <p:sp>
        <p:nvSpPr>
          <p:cNvPr id="5" name="Oval 4"/>
          <p:cNvSpPr/>
          <p:nvPr/>
        </p:nvSpPr>
        <p:spPr>
          <a:xfrm>
            <a:off x="6732240" y="2276872"/>
            <a:ext cx="2016224" cy="2376264"/>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solidFill>
                <a:srgbClr val="FF0000"/>
              </a:solidFill>
              <a:latin typeface="Tempus Sans ITC" pitchFamily="82" charset="0"/>
            </a:endParaRPr>
          </a:p>
        </p:txBody>
      </p:sp>
    </p:spTree>
    <p:extLst>
      <p:ext uri="{BB962C8B-B14F-4D97-AF65-F5344CB8AC3E}">
        <p14:creationId xmlns:p14="http://schemas.microsoft.com/office/powerpoint/2010/main" val="3363225965"/>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620688"/>
            <a:ext cx="8136904" cy="3528392"/>
          </a:xfrm>
        </p:spPr>
        <p:txBody>
          <a:bodyPr>
            <a:normAutofit fontScale="90000"/>
          </a:bodyPr>
          <a:lstStyle/>
          <a:p>
            <a:r>
              <a:rPr lang="en-GB" sz="11500" b="1" dirty="0" smtClean="0">
                <a:latin typeface="Segoe Print" pitchFamily="2" charset="0"/>
              </a:rPr>
              <a:t>Its Nothing New</a:t>
            </a:r>
            <a:endParaRPr lang="en-GB" sz="11500" b="1" dirty="0">
              <a:solidFill>
                <a:schemeClr val="tx1"/>
              </a:solidFill>
              <a:effectLst/>
              <a:latin typeface="Segoe Print" pitchFamily="2" charset="0"/>
            </a:endParaRPr>
          </a:p>
        </p:txBody>
      </p:sp>
      <p:grpSp>
        <p:nvGrpSpPr>
          <p:cNvPr id="9" name="Group 8"/>
          <p:cNvGrpSpPr/>
          <p:nvPr/>
        </p:nvGrpSpPr>
        <p:grpSpPr>
          <a:xfrm rot="21224608">
            <a:off x="4860023" y="4831485"/>
            <a:ext cx="1784907" cy="1751755"/>
            <a:chOff x="337037" y="4581128"/>
            <a:chExt cx="2016224" cy="1978775"/>
          </a:xfrm>
        </p:grpSpPr>
        <p:sp>
          <p:nvSpPr>
            <p:cNvPr id="10" name="Rounded Rectangle 9"/>
            <p:cNvSpPr/>
            <p:nvPr/>
          </p:nvSpPr>
          <p:spPr bwMode="auto">
            <a:xfrm>
              <a:off x="337037" y="4903719"/>
              <a:ext cx="2016224" cy="1656184"/>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Segoe Print" pitchFamily="2" charset="0"/>
                </a:rPr>
                <a:t>It’s Nothing New</a:t>
              </a:r>
            </a:p>
          </p:txBody>
        </p:sp>
        <p:sp>
          <p:nvSpPr>
            <p:cNvPr id="11" name="Rectangle 10"/>
            <p:cNvSpPr/>
            <p:nvPr/>
          </p:nvSpPr>
          <p:spPr bwMode="auto">
            <a:xfrm>
              <a:off x="1115616" y="4581128"/>
              <a:ext cx="576064" cy="576064"/>
            </a:xfrm>
            <a:prstGeom prst="rect">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3200" b="1" i="0" u="none" strike="noStrike" cap="none" normalizeH="0" baseline="0" dirty="0" smtClean="0">
                  <a:ln>
                    <a:noFill/>
                  </a:ln>
                  <a:solidFill>
                    <a:schemeClr val="tx1"/>
                  </a:solidFill>
                  <a:effectLst/>
                  <a:latin typeface="Segoe Print" pitchFamily="2" charset="0"/>
                </a:rPr>
                <a:t>I</a:t>
              </a:r>
            </a:p>
          </p:txBody>
        </p:sp>
      </p:gr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8426" y="2357576"/>
            <a:ext cx="1896118" cy="17915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5068" y="3736981"/>
            <a:ext cx="1781335" cy="1478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descr="C:\Users\Roger.Bird\Desktop\Big Maths Characters 2013\Pim.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9797" y="4535518"/>
            <a:ext cx="1642770" cy="2322482"/>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ular Callout 2"/>
          <p:cNvSpPr/>
          <p:nvPr/>
        </p:nvSpPr>
        <p:spPr>
          <a:xfrm>
            <a:off x="2218648" y="3902125"/>
            <a:ext cx="2232248" cy="1368152"/>
          </a:xfrm>
          <a:prstGeom prst="wedgeRoundRectCallout">
            <a:avLst>
              <a:gd name="adj1" fmla="val -68739"/>
              <a:gd name="adj2" fmla="val 25118"/>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3200" dirty="0" smtClean="0">
                <a:latin typeface="Segoe Print" panose="02000600000000000000" pitchFamily="2" charset="0"/>
              </a:rPr>
              <a:t>Jigsaw Numbers</a:t>
            </a:r>
            <a:endParaRPr lang="en-GB" sz="3200" dirty="0">
              <a:latin typeface="Segoe Print" panose="02000600000000000000" pitchFamily="2" charset="0"/>
            </a:endParaRPr>
          </a:p>
        </p:txBody>
      </p:sp>
    </p:spTree>
    <p:extLst>
      <p:ext uri="{BB962C8B-B14F-4D97-AF65-F5344CB8AC3E}">
        <p14:creationId xmlns:p14="http://schemas.microsoft.com/office/powerpoint/2010/main" val="3950584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8426" y="2357576"/>
            <a:ext cx="1896118" cy="17915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5068" y="3736981"/>
            <a:ext cx="1781335" cy="1478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descr="C:\Users\Roger.Bird\Desktop\Big Maths Characters 2013\Pim.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9797" y="4535518"/>
            <a:ext cx="1642770" cy="2322482"/>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ular Callout 2"/>
          <p:cNvSpPr/>
          <p:nvPr/>
        </p:nvSpPr>
        <p:spPr>
          <a:xfrm>
            <a:off x="2218648" y="3902125"/>
            <a:ext cx="2425360" cy="1313243"/>
          </a:xfrm>
          <a:prstGeom prst="wedgeRoundRectCallout">
            <a:avLst>
              <a:gd name="adj1" fmla="val -68739"/>
              <a:gd name="adj2" fmla="val 25118"/>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3200" dirty="0" smtClean="0">
                <a:latin typeface="Segoe Print" panose="02000600000000000000" pitchFamily="2" charset="0"/>
              </a:rPr>
              <a:t>Jigsaw Numbers.</a:t>
            </a:r>
            <a:endParaRPr lang="en-GB" sz="3200" dirty="0">
              <a:latin typeface="Segoe Print" panose="02000600000000000000" pitchFamily="2" charset="0"/>
            </a:endParaRPr>
          </a:p>
        </p:txBody>
      </p:sp>
      <p:pic>
        <p:nvPicPr>
          <p:cNvPr id="12" name="Picture 5" descr="C:\Users\Roger.Bird\Desktop\Big Maths Characters 2013\Squiggleworth.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00192" y="671302"/>
            <a:ext cx="2383987" cy="1686274"/>
          </a:xfrm>
          <a:prstGeom prst="rect">
            <a:avLst/>
          </a:prstGeom>
          <a:noFill/>
          <a:extLst>
            <a:ext uri="{909E8E84-426E-40DD-AFC4-6F175D3DCCD1}">
              <a14:hiddenFill xmlns:a14="http://schemas.microsoft.com/office/drawing/2010/main">
                <a:solidFill>
                  <a:srgbClr val="FFFFFF"/>
                </a:solidFill>
              </a14:hiddenFill>
            </a:ext>
          </a:extLst>
        </p:spPr>
      </p:pic>
      <p:sp>
        <p:nvSpPr>
          <p:cNvPr id="13" name="Rounded Rectangular Callout 12"/>
          <p:cNvSpPr/>
          <p:nvPr/>
        </p:nvSpPr>
        <p:spPr>
          <a:xfrm>
            <a:off x="2582050" y="414311"/>
            <a:ext cx="3229584" cy="2200256"/>
          </a:xfrm>
          <a:prstGeom prst="wedgeRoundRectCallout">
            <a:avLst>
              <a:gd name="adj1" fmla="val 70853"/>
              <a:gd name="adj2" fmla="val 2235"/>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3200" dirty="0" smtClean="0">
                <a:latin typeface="Segoe Print" panose="02000600000000000000" pitchFamily="2" charset="0"/>
              </a:rPr>
              <a:t>What is the missing piece to </a:t>
            </a:r>
            <a:r>
              <a:rPr lang="en-GB" sz="3200" b="1" dirty="0" smtClean="0">
                <a:latin typeface="Segoe Print" panose="02000600000000000000" pitchFamily="2" charset="0"/>
              </a:rPr>
              <a:t>five</a:t>
            </a:r>
            <a:r>
              <a:rPr lang="en-GB" sz="3200" dirty="0" smtClean="0">
                <a:latin typeface="Segoe Print" panose="02000600000000000000" pitchFamily="2" charset="0"/>
              </a:rPr>
              <a:t>?</a:t>
            </a:r>
            <a:endParaRPr lang="en-GB" sz="3200" dirty="0">
              <a:latin typeface="Segoe Print" panose="02000600000000000000" pitchFamily="2" charset="0"/>
            </a:endParaRPr>
          </a:p>
        </p:txBody>
      </p:sp>
    </p:spTree>
    <p:extLst>
      <p:ext uri="{BB962C8B-B14F-4D97-AF65-F5344CB8AC3E}">
        <p14:creationId xmlns:p14="http://schemas.microsoft.com/office/powerpoint/2010/main" val="1131225322"/>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394544" y="2276872"/>
            <a:ext cx="5760640" cy="36004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GB" sz="7200" b="1" i="0" u="none" strike="noStrike" cap="none" normalizeH="0" baseline="0" dirty="0" smtClean="0">
                <a:ln>
                  <a:noFill/>
                </a:ln>
                <a:effectLst/>
                <a:latin typeface="Segoe Print" pitchFamily="2" charset="0"/>
              </a:rPr>
              <a:t>Get your whiteboards ready!!</a:t>
            </a:r>
          </a:p>
        </p:txBody>
      </p:sp>
      <p:pic>
        <p:nvPicPr>
          <p:cNvPr id="3" name="Picture 2"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8104" y="458605"/>
            <a:ext cx="3481877" cy="2196374"/>
          </a:xfrm>
          <a:prstGeom prst="rect">
            <a:avLst/>
          </a:prstGeom>
        </p:spPr>
      </p:pic>
      <p:pic>
        <p:nvPicPr>
          <p:cNvPr id="5"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5994" y="4869160"/>
            <a:ext cx="2383987" cy="1686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9048005"/>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9797" y="4535518"/>
            <a:ext cx="1642770" cy="2322482"/>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ular Callout 2"/>
          <p:cNvSpPr/>
          <p:nvPr/>
        </p:nvSpPr>
        <p:spPr>
          <a:xfrm>
            <a:off x="2195736" y="3140968"/>
            <a:ext cx="2808312" cy="2088232"/>
          </a:xfrm>
          <a:prstGeom prst="wedgeRoundRectCallout">
            <a:avLst>
              <a:gd name="adj1" fmla="val -69843"/>
              <a:gd name="adj2" fmla="val 24376"/>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3200" b="1" dirty="0" smtClean="0">
                <a:latin typeface="Segoe Print" panose="02000600000000000000" pitchFamily="2" charset="0"/>
              </a:rPr>
              <a:t>How many more </a:t>
            </a:r>
            <a:r>
              <a:rPr lang="en-GB" sz="3200" dirty="0" smtClean="0">
                <a:latin typeface="Segoe Print" panose="02000600000000000000" pitchFamily="2" charset="0"/>
              </a:rPr>
              <a:t>to make </a:t>
            </a:r>
            <a:r>
              <a:rPr lang="en-GB" sz="3200" b="1" dirty="0" smtClean="0">
                <a:latin typeface="Segoe Print" panose="02000600000000000000" pitchFamily="2" charset="0"/>
              </a:rPr>
              <a:t>five</a:t>
            </a:r>
            <a:r>
              <a:rPr lang="en-GB" sz="3200" dirty="0" smtClean="0">
                <a:latin typeface="Segoe Print" panose="02000600000000000000" pitchFamily="2" charset="0"/>
              </a:rPr>
              <a:t>?</a:t>
            </a:r>
            <a:endParaRPr lang="en-GB" sz="3200" dirty="0">
              <a:latin typeface="Segoe Print" panose="02000600000000000000" pitchFamily="2" charset="0"/>
            </a:endParaRPr>
          </a:p>
        </p:txBody>
      </p:sp>
      <p:pic>
        <p:nvPicPr>
          <p:cNvPr id="12"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192" y="671302"/>
            <a:ext cx="2383987" cy="1686274"/>
          </a:xfrm>
          <a:prstGeom prst="rect">
            <a:avLst/>
          </a:prstGeom>
          <a:noFill/>
          <a:extLst>
            <a:ext uri="{909E8E84-426E-40DD-AFC4-6F175D3DCCD1}">
              <a14:hiddenFill xmlns:a14="http://schemas.microsoft.com/office/drawing/2010/main">
                <a:solidFill>
                  <a:srgbClr val="FFFFFF"/>
                </a:solidFill>
              </a14:hiddenFill>
            </a:ext>
          </a:extLst>
        </p:spPr>
      </p:pic>
      <p:sp>
        <p:nvSpPr>
          <p:cNvPr id="13" name="Rounded Rectangular Callout 12"/>
          <p:cNvSpPr/>
          <p:nvPr/>
        </p:nvSpPr>
        <p:spPr>
          <a:xfrm>
            <a:off x="2582050" y="414311"/>
            <a:ext cx="3229584" cy="2200256"/>
          </a:xfrm>
          <a:prstGeom prst="wedgeRoundRectCallout">
            <a:avLst>
              <a:gd name="adj1" fmla="val 70853"/>
              <a:gd name="adj2" fmla="val 2235"/>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3200" dirty="0" smtClean="0">
                <a:latin typeface="Segoe Print" panose="02000600000000000000" pitchFamily="2" charset="0"/>
              </a:rPr>
              <a:t>What is the missing piece to </a:t>
            </a:r>
            <a:r>
              <a:rPr lang="en-GB" sz="3200" b="1" dirty="0" smtClean="0">
                <a:latin typeface="Segoe Print" panose="02000600000000000000" pitchFamily="2" charset="0"/>
              </a:rPr>
              <a:t>five</a:t>
            </a:r>
            <a:r>
              <a:rPr lang="en-GB" sz="3200" dirty="0" smtClean="0">
                <a:latin typeface="Segoe Print" panose="02000600000000000000" pitchFamily="2" charset="0"/>
              </a:rPr>
              <a:t>?</a:t>
            </a:r>
            <a:endParaRPr lang="en-GB" sz="3200" dirty="0">
              <a:latin typeface="Segoe Print" panose="02000600000000000000" pitchFamily="2" charset="0"/>
            </a:endParaRPr>
          </a:p>
        </p:txBody>
      </p:sp>
      <p:sp>
        <p:nvSpPr>
          <p:cNvPr id="2" name="Rounded Rectangle 1"/>
          <p:cNvSpPr/>
          <p:nvPr/>
        </p:nvSpPr>
        <p:spPr>
          <a:xfrm rot="363884">
            <a:off x="5686341" y="2849587"/>
            <a:ext cx="2973932" cy="353159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3900" b="1" dirty="0" smtClean="0">
                <a:solidFill>
                  <a:schemeClr val="tx1"/>
                </a:solidFill>
              </a:rPr>
              <a:t>4</a:t>
            </a:r>
            <a:endParaRPr lang="en-GB" sz="23900" b="1" dirty="0">
              <a:solidFill>
                <a:schemeClr val="tx1"/>
              </a:solidFill>
            </a:endParaRPr>
          </a:p>
        </p:txBody>
      </p:sp>
    </p:spTree>
    <p:extLst>
      <p:ext uri="{BB962C8B-B14F-4D97-AF65-F5344CB8AC3E}">
        <p14:creationId xmlns:p14="http://schemas.microsoft.com/office/powerpoint/2010/main" val="4217475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624306" y="466816"/>
            <a:ext cx="8208912" cy="5178196"/>
            <a:chOff x="624306" y="466816"/>
            <a:chExt cx="8208912" cy="5178196"/>
          </a:xfrm>
        </p:grpSpPr>
        <p:pic>
          <p:nvPicPr>
            <p:cNvPr id="6" name="Picture 5"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4306" y="466816"/>
              <a:ext cx="8208912" cy="5178196"/>
            </a:xfrm>
            <a:prstGeom prst="rect">
              <a:avLst/>
            </a:prstGeom>
          </p:spPr>
        </p:pic>
        <p:sp>
          <p:nvSpPr>
            <p:cNvPr id="7" name="Rectangle 6"/>
            <p:cNvSpPr/>
            <p:nvPr/>
          </p:nvSpPr>
          <p:spPr>
            <a:xfrm>
              <a:off x="1884446" y="1075694"/>
              <a:ext cx="5688632" cy="39604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3900" b="1" dirty="0" smtClean="0">
                  <a:solidFill>
                    <a:schemeClr val="tx1"/>
                  </a:solidFill>
                  <a:latin typeface="Segoe Print" pitchFamily="2" charset="0"/>
                </a:rPr>
                <a:t>1</a:t>
              </a:r>
              <a:endParaRPr lang="en-GB" sz="23900" b="1" dirty="0">
                <a:solidFill>
                  <a:schemeClr val="tx1"/>
                </a:solidFill>
                <a:latin typeface="Segoe Print" pitchFamily="2" charset="0"/>
              </a:endParaRPr>
            </a:p>
          </p:txBody>
        </p:sp>
      </p:grpSp>
      <p:pic>
        <p:nvPicPr>
          <p:cNvPr id="9" name="Picture 8"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5994" y="4869160"/>
            <a:ext cx="2383987" cy="168627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C:\Users\Roger.Bird\Desktop\Big Maths Characters 2013\Pim.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9797" y="4535518"/>
            <a:ext cx="1642770" cy="2322482"/>
          </a:xfrm>
          <a:prstGeom prst="rect">
            <a:avLst/>
          </a:prstGeom>
          <a:noFill/>
          <a:extLst>
            <a:ext uri="{909E8E84-426E-40DD-AFC4-6F175D3DCCD1}">
              <a14:hiddenFill xmlns:a14="http://schemas.microsoft.com/office/drawing/2010/main">
                <a:solidFill>
                  <a:srgbClr val="FFFFFF"/>
                </a:solidFill>
              </a14:hiddenFill>
            </a:ext>
          </a:extLst>
        </p:spPr>
      </p:pic>
      <p:sp>
        <p:nvSpPr>
          <p:cNvPr id="2" name="Rounded Rectangular Callout 1"/>
          <p:cNvSpPr/>
          <p:nvPr/>
        </p:nvSpPr>
        <p:spPr>
          <a:xfrm>
            <a:off x="178952" y="2358871"/>
            <a:ext cx="2994051" cy="1872208"/>
          </a:xfrm>
          <a:prstGeom prst="wedgeRoundRectCallout">
            <a:avLst>
              <a:gd name="adj1" fmla="val -18762"/>
              <a:gd name="adj2" fmla="val 64156"/>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4000" dirty="0" smtClean="0">
                <a:latin typeface="Segoe Print" panose="02000600000000000000" pitchFamily="2" charset="0"/>
              </a:rPr>
              <a:t>Because 4+</a:t>
            </a:r>
            <a:r>
              <a:rPr lang="en-GB" sz="4000" b="1" dirty="0" smtClean="0">
                <a:latin typeface="Segoe Print" panose="02000600000000000000" pitchFamily="2" charset="0"/>
              </a:rPr>
              <a:t>1</a:t>
            </a:r>
            <a:r>
              <a:rPr lang="en-GB" sz="4000" dirty="0" smtClean="0">
                <a:latin typeface="Segoe Print" panose="02000600000000000000" pitchFamily="2" charset="0"/>
              </a:rPr>
              <a:t>=5</a:t>
            </a:r>
            <a:endParaRPr lang="en-GB" sz="4000" dirty="0">
              <a:latin typeface="Segoe Print" panose="02000600000000000000" pitchFamily="2" charset="0"/>
            </a:endParaRPr>
          </a:p>
        </p:txBody>
      </p:sp>
      <p:sp>
        <p:nvSpPr>
          <p:cNvPr id="11" name="Rounded Rectangular Callout 10"/>
          <p:cNvSpPr/>
          <p:nvPr/>
        </p:nvSpPr>
        <p:spPr>
          <a:xfrm>
            <a:off x="3231736" y="4655874"/>
            <a:ext cx="2994051" cy="1872208"/>
          </a:xfrm>
          <a:prstGeom prst="wedgeRoundRectCallout">
            <a:avLst>
              <a:gd name="adj1" fmla="val 65095"/>
              <a:gd name="adj2" fmla="val -12003"/>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4000" dirty="0" smtClean="0">
                <a:latin typeface="Segoe Print" panose="02000600000000000000" pitchFamily="2" charset="0"/>
              </a:rPr>
              <a:t>And </a:t>
            </a:r>
            <a:r>
              <a:rPr lang="en-GB" sz="4000" b="1" dirty="0" smtClean="0">
                <a:latin typeface="Segoe Print" panose="02000600000000000000" pitchFamily="2" charset="0"/>
              </a:rPr>
              <a:t>1</a:t>
            </a:r>
            <a:r>
              <a:rPr lang="en-GB" sz="4000" dirty="0" smtClean="0">
                <a:latin typeface="Segoe Print" panose="02000600000000000000" pitchFamily="2" charset="0"/>
              </a:rPr>
              <a:t>+4=5</a:t>
            </a:r>
            <a:endParaRPr lang="en-GB" sz="4000" dirty="0">
              <a:latin typeface="Segoe Print" panose="02000600000000000000" pitchFamily="2" charset="0"/>
            </a:endParaRPr>
          </a:p>
        </p:txBody>
      </p:sp>
    </p:spTree>
    <p:extLst>
      <p:ext uri="{BB962C8B-B14F-4D97-AF65-F5344CB8AC3E}">
        <p14:creationId xmlns:p14="http://schemas.microsoft.com/office/powerpoint/2010/main" val="418990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394544" y="2276872"/>
            <a:ext cx="5760640" cy="36004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GB" sz="7200" b="1" i="0" u="none" strike="noStrike" cap="none" normalizeH="0" baseline="0" dirty="0" smtClean="0">
                <a:ln>
                  <a:noFill/>
                </a:ln>
                <a:effectLst/>
                <a:latin typeface="Segoe Print" pitchFamily="2" charset="0"/>
              </a:rPr>
              <a:t>Get your whiteboards ready!!</a:t>
            </a:r>
          </a:p>
        </p:txBody>
      </p:sp>
      <p:pic>
        <p:nvPicPr>
          <p:cNvPr id="3" name="Picture 2"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8104" y="458605"/>
            <a:ext cx="3481877" cy="2196374"/>
          </a:xfrm>
          <a:prstGeom prst="rect">
            <a:avLst/>
          </a:prstGeom>
        </p:spPr>
      </p:pic>
      <p:pic>
        <p:nvPicPr>
          <p:cNvPr id="5"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5994" y="4869160"/>
            <a:ext cx="2383987" cy="1686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5501279"/>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9797" y="4535518"/>
            <a:ext cx="1642770" cy="2322482"/>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ular Callout 2"/>
          <p:cNvSpPr/>
          <p:nvPr/>
        </p:nvSpPr>
        <p:spPr>
          <a:xfrm>
            <a:off x="2195736" y="3140968"/>
            <a:ext cx="2808312" cy="2088232"/>
          </a:xfrm>
          <a:prstGeom prst="wedgeRoundRectCallout">
            <a:avLst>
              <a:gd name="adj1" fmla="val -69843"/>
              <a:gd name="adj2" fmla="val 24376"/>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3200" b="1" dirty="0" smtClean="0">
                <a:latin typeface="Segoe Print" panose="02000600000000000000" pitchFamily="2" charset="0"/>
              </a:rPr>
              <a:t>How many more </a:t>
            </a:r>
            <a:r>
              <a:rPr lang="en-GB" sz="3200" dirty="0" smtClean="0">
                <a:latin typeface="Segoe Print" panose="02000600000000000000" pitchFamily="2" charset="0"/>
              </a:rPr>
              <a:t>to make </a:t>
            </a:r>
            <a:r>
              <a:rPr lang="en-GB" sz="3200" b="1" dirty="0" smtClean="0">
                <a:latin typeface="Segoe Print" panose="02000600000000000000" pitchFamily="2" charset="0"/>
              </a:rPr>
              <a:t>five</a:t>
            </a:r>
            <a:r>
              <a:rPr lang="en-GB" sz="3200" dirty="0" smtClean="0">
                <a:latin typeface="Segoe Print" panose="02000600000000000000" pitchFamily="2" charset="0"/>
              </a:rPr>
              <a:t>?</a:t>
            </a:r>
            <a:endParaRPr lang="en-GB" sz="3200" dirty="0">
              <a:latin typeface="Segoe Print" panose="02000600000000000000" pitchFamily="2" charset="0"/>
            </a:endParaRPr>
          </a:p>
        </p:txBody>
      </p:sp>
      <p:pic>
        <p:nvPicPr>
          <p:cNvPr id="12"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192" y="671302"/>
            <a:ext cx="2383987" cy="1686274"/>
          </a:xfrm>
          <a:prstGeom prst="rect">
            <a:avLst/>
          </a:prstGeom>
          <a:noFill/>
          <a:extLst>
            <a:ext uri="{909E8E84-426E-40DD-AFC4-6F175D3DCCD1}">
              <a14:hiddenFill xmlns:a14="http://schemas.microsoft.com/office/drawing/2010/main">
                <a:solidFill>
                  <a:srgbClr val="FFFFFF"/>
                </a:solidFill>
              </a14:hiddenFill>
            </a:ext>
          </a:extLst>
        </p:spPr>
      </p:pic>
      <p:sp>
        <p:nvSpPr>
          <p:cNvPr id="13" name="Rounded Rectangular Callout 12"/>
          <p:cNvSpPr/>
          <p:nvPr/>
        </p:nvSpPr>
        <p:spPr>
          <a:xfrm>
            <a:off x="2582050" y="414311"/>
            <a:ext cx="3229584" cy="2200256"/>
          </a:xfrm>
          <a:prstGeom prst="wedgeRoundRectCallout">
            <a:avLst>
              <a:gd name="adj1" fmla="val 70853"/>
              <a:gd name="adj2" fmla="val 2235"/>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3200" dirty="0" smtClean="0">
                <a:latin typeface="Segoe Print" panose="02000600000000000000" pitchFamily="2" charset="0"/>
              </a:rPr>
              <a:t>What is the missing piece to </a:t>
            </a:r>
            <a:r>
              <a:rPr lang="en-GB" sz="3200" b="1" dirty="0" smtClean="0">
                <a:latin typeface="Segoe Print" panose="02000600000000000000" pitchFamily="2" charset="0"/>
              </a:rPr>
              <a:t>five</a:t>
            </a:r>
            <a:r>
              <a:rPr lang="en-GB" sz="3200" dirty="0" smtClean="0">
                <a:latin typeface="Segoe Print" panose="02000600000000000000" pitchFamily="2" charset="0"/>
              </a:rPr>
              <a:t>?</a:t>
            </a:r>
            <a:endParaRPr lang="en-GB" sz="3200" dirty="0">
              <a:latin typeface="Segoe Print" panose="02000600000000000000" pitchFamily="2" charset="0"/>
            </a:endParaRPr>
          </a:p>
        </p:txBody>
      </p:sp>
      <p:sp>
        <p:nvSpPr>
          <p:cNvPr id="2" name="Rounded Rectangle 1"/>
          <p:cNvSpPr/>
          <p:nvPr/>
        </p:nvSpPr>
        <p:spPr>
          <a:xfrm rot="363884">
            <a:off x="5686341" y="2849587"/>
            <a:ext cx="2973932" cy="353159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3900" b="1" dirty="0" smtClean="0">
                <a:solidFill>
                  <a:schemeClr val="tx1"/>
                </a:solidFill>
              </a:rPr>
              <a:t>3</a:t>
            </a:r>
            <a:endParaRPr lang="en-GB" sz="23900" b="1" dirty="0">
              <a:solidFill>
                <a:schemeClr val="tx1"/>
              </a:solidFill>
            </a:endParaRPr>
          </a:p>
        </p:txBody>
      </p:sp>
    </p:spTree>
    <p:extLst>
      <p:ext uri="{BB962C8B-B14F-4D97-AF65-F5344CB8AC3E}">
        <p14:creationId xmlns:p14="http://schemas.microsoft.com/office/powerpoint/2010/main" val="1546380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624306" y="466816"/>
            <a:ext cx="8208912" cy="5178196"/>
            <a:chOff x="624306" y="466816"/>
            <a:chExt cx="8208912" cy="5178196"/>
          </a:xfrm>
        </p:grpSpPr>
        <p:pic>
          <p:nvPicPr>
            <p:cNvPr id="6" name="Picture 5"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4306" y="466816"/>
              <a:ext cx="8208912" cy="5178196"/>
            </a:xfrm>
            <a:prstGeom prst="rect">
              <a:avLst/>
            </a:prstGeom>
          </p:spPr>
        </p:pic>
        <p:sp>
          <p:nvSpPr>
            <p:cNvPr id="7" name="Rectangle 6"/>
            <p:cNvSpPr/>
            <p:nvPr/>
          </p:nvSpPr>
          <p:spPr>
            <a:xfrm>
              <a:off x="1884446" y="1075694"/>
              <a:ext cx="5688632" cy="39604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3900" b="1" dirty="0" smtClean="0">
                  <a:solidFill>
                    <a:schemeClr val="tx1"/>
                  </a:solidFill>
                  <a:latin typeface="Segoe Print" pitchFamily="2" charset="0"/>
                </a:rPr>
                <a:t>2</a:t>
              </a:r>
              <a:endParaRPr lang="en-GB" sz="23900" b="1" dirty="0">
                <a:solidFill>
                  <a:schemeClr val="tx1"/>
                </a:solidFill>
                <a:latin typeface="Segoe Print" pitchFamily="2" charset="0"/>
              </a:endParaRPr>
            </a:p>
          </p:txBody>
        </p:sp>
      </p:grpSp>
      <p:pic>
        <p:nvPicPr>
          <p:cNvPr id="9" name="Picture 8"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5994" y="4869160"/>
            <a:ext cx="2383987" cy="168627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C:\Users\Roger.Bird\Desktop\Big Maths Characters 2013\Pim.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9797" y="4535518"/>
            <a:ext cx="1642770" cy="2322482"/>
          </a:xfrm>
          <a:prstGeom prst="rect">
            <a:avLst/>
          </a:prstGeom>
          <a:noFill/>
          <a:extLst>
            <a:ext uri="{909E8E84-426E-40DD-AFC4-6F175D3DCCD1}">
              <a14:hiddenFill xmlns:a14="http://schemas.microsoft.com/office/drawing/2010/main">
                <a:solidFill>
                  <a:srgbClr val="FFFFFF"/>
                </a:solidFill>
              </a14:hiddenFill>
            </a:ext>
          </a:extLst>
        </p:spPr>
      </p:pic>
      <p:sp>
        <p:nvSpPr>
          <p:cNvPr id="2" name="Rounded Rectangular Callout 1"/>
          <p:cNvSpPr/>
          <p:nvPr/>
        </p:nvSpPr>
        <p:spPr>
          <a:xfrm>
            <a:off x="178952" y="2358871"/>
            <a:ext cx="2994051" cy="1872208"/>
          </a:xfrm>
          <a:prstGeom prst="wedgeRoundRectCallout">
            <a:avLst>
              <a:gd name="adj1" fmla="val -18762"/>
              <a:gd name="adj2" fmla="val 64156"/>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4000" dirty="0" smtClean="0">
                <a:latin typeface="Segoe Print" panose="02000600000000000000" pitchFamily="2" charset="0"/>
              </a:rPr>
              <a:t>Because 3+</a:t>
            </a:r>
            <a:r>
              <a:rPr lang="en-GB" sz="4000" b="1" dirty="0" smtClean="0">
                <a:latin typeface="Segoe Print" panose="02000600000000000000" pitchFamily="2" charset="0"/>
              </a:rPr>
              <a:t>2</a:t>
            </a:r>
            <a:r>
              <a:rPr lang="en-GB" sz="4000" dirty="0" smtClean="0">
                <a:latin typeface="Segoe Print" panose="02000600000000000000" pitchFamily="2" charset="0"/>
              </a:rPr>
              <a:t>=5</a:t>
            </a:r>
            <a:endParaRPr lang="en-GB" sz="4000" dirty="0">
              <a:latin typeface="Segoe Print" panose="02000600000000000000" pitchFamily="2" charset="0"/>
            </a:endParaRPr>
          </a:p>
        </p:txBody>
      </p:sp>
      <p:sp>
        <p:nvSpPr>
          <p:cNvPr id="11" name="Rounded Rectangular Callout 10"/>
          <p:cNvSpPr/>
          <p:nvPr/>
        </p:nvSpPr>
        <p:spPr>
          <a:xfrm>
            <a:off x="3231736" y="4655874"/>
            <a:ext cx="2994051" cy="1872208"/>
          </a:xfrm>
          <a:prstGeom prst="wedgeRoundRectCallout">
            <a:avLst>
              <a:gd name="adj1" fmla="val 65095"/>
              <a:gd name="adj2" fmla="val -12003"/>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4000" dirty="0" smtClean="0">
                <a:latin typeface="Segoe Print" panose="02000600000000000000" pitchFamily="2" charset="0"/>
              </a:rPr>
              <a:t>And </a:t>
            </a:r>
            <a:r>
              <a:rPr lang="en-GB" sz="4000" b="1" dirty="0" smtClean="0">
                <a:latin typeface="Segoe Print" panose="02000600000000000000" pitchFamily="2" charset="0"/>
              </a:rPr>
              <a:t>2</a:t>
            </a:r>
            <a:r>
              <a:rPr lang="en-GB" sz="4000" dirty="0" smtClean="0">
                <a:latin typeface="Segoe Print" panose="02000600000000000000" pitchFamily="2" charset="0"/>
              </a:rPr>
              <a:t>+3=5</a:t>
            </a:r>
            <a:endParaRPr lang="en-GB" sz="4000" dirty="0">
              <a:latin typeface="Segoe Print" panose="02000600000000000000" pitchFamily="2" charset="0"/>
            </a:endParaRPr>
          </a:p>
        </p:txBody>
      </p:sp>
    </p:spTree>
    <p:extLst>
      <p:ext uri="{BB962C8B-B14F-4D97-AF65-F5344CB8AC3E}">
        <p14:creationId xmlns:p14="http://schemas.microsoft.com/office/powerpoint/2010/main" val="3459262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394544" y="2276872"/>
            <a:ext cx="5760640" cy="36004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GB" sz="7200" b="1" i="0" u="none" strike="noStrike" cap="none" normalizeH="0" baseline="0" dirty="0" smtClean="0">
                <a:ln>
                  <a:noFill/>
                </a:ln>
                <a:effectLst/>
                <a:latin typeface="Segoe Print" pitchFamily="2" charset="0"/>
              </a:rPr>
              <a:t>Get your whiteboards ready!!</a:t>
            </a:r>
          </a:p>
        </p:txBody>
      </p:sp>
      <p:pic>
        <p:nvPicPr>
          <p:cNvPr id="3" name="Picture 2"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8104" y="458605"/>
            <a:ext cx="3481877" cy="2196374"/>
          </a:xfrm>
          <a:prstGeom prst="rect">
            <a:avLst/>
          </a:prstGeom>
        </p:spPr>
      </p:pic>
      <p:pic>
        <p:nvPicPr>
          <p:cNvPr id="5"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5994" y="4869160"/>
            <a:ext cx="2383987" cy="1686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6490247"/>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9797" y="4535518"/>
            <a:ext cx="1642770" cy="2322482"/>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ular Callout 2"/>
          <p:cNvSpPr/>
          <p:nvPr/>
        </p:nvSpPr>
        <p:spPr>
          <a:xfrm>
            <a:off x="2195736" y="3140968"/>
            <a:ext cx="2808312" cy="2088232"/>
          </a:xfrm>
          <a:prstGeom prst="wedgeRoundRectCallout">
            <a:avLst>
              <a:gd name="adj1" fmla="val -69843"/>
              <a:gd name="adj2" fmla="val 24376"/>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3200" b="1" dirty="0" smtClean="0">
                <a:latin typeface="Segoe Print" panose="02000600000000000000" pitchFamily="2" charset="0"/>
              </a:rPr>
              <a:t>How many more </a:t>
            </a:r>
            <a:r>
              <a:rPr lang="en-GB" sz="3200" dirty="0" smtClean="0">
                <a:latin typeface="Segoe Print" panose="02000600000000000000" pitchFamily="2" charset="0"/>
              </a:rPr>
              <a:t>to make </a:t>
            </a:r>
            <a:r>
              <a:rPr lang="en-GB" sz="3200" b="1" dirty="0" smtClean="0">
                <a:latin typeface="Segoe Print" panose="02000600000000000000" pitchFamily="2" charset="0"/>
              </a:rPr>
              <a:t>five</a:t>
            </a:r>
            <a:r>
              <a:rPr lang="en-GB" sz="3200" dirty="0" smtClean="0">
                <a:latin typeface="Segoe Print" panose="02000600000000000000" pitchFamily="2" charset="0"/>
              </a:rPr>
              <a:t>?</a:t>
            </a:r>
            <a:endParaRPr lang="en-GB" sz="3200" dirty="0">
              <a:latin typeface="Segoe Print" panose="02000600000000000000" pitchFamily="2" charset="0"/>
            </a:endParaRPr>
          </a:p>
        </p:txBody>
      </p:sp>
      <p:pic>
        <p:nvPicPr>
          <p:cNvPr id="12"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192" y="671302"/>
            <a:ext cx="2383987" cy="1686274"/>
          </a:xfrm>
          <a:prstGeom prst="rect">
            <a:avLst/>
          </a:prstGeom>
          <a:noFill/>
          <a:extLst>
            <a:ext uri="{909E8E84-426E-40DD-AFC4-6F175D3DCCD1}">
              <a14:hiddenFill xmlns:a14="http://schemas.microsoft.com/office/drawing/2010/main">
                <a:solidFill>
                  <a:srgbClr val="FFFFFF"/>
                </a:solidFill>
              </a14:hiddenFill>
            </a:ext>
          </a:extLst>
        </p:spPr>
      </p:pic>
      <p:sp>
        <p:nvSpPr>
          <p:cNvPr id="13" name="Rounded Rectangular Callout 12"/>
          <p:cNvSpPr/>
          <p:nvPr/>
        </p:nvSpPr>
        <p:spPr>
          <a:xfrm>
            <a:off x="2582050" y="414311"/>
            <a:ext cx="3229584" cy="2200256"/>
          </a:xfrm>
          <a:prstGeom prst="wedgeRoundRectCallout">
            <a:avLst>
              <a:gd name="adj1" fmla="val 70853"/>
              <a:gd name="adj2" fmla="val 2235"/>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3200" dirty="0" smtClean="0">
                <a:latin typeface="Segoe Print" panose="02000600000000000000" pitchFamily="2" charset="0"/>
              </a:rPr>
              <a:t>What is the missing piece to </a:t>
            </a:r>
            <a:r>
              <a:rPr lang="en-GB" sz="3200" b="1" dirty="0" smtClean="0">
                <a:latin typeface="Segoe Print" panose="02000600000000000000" pitchFamily="2" charset="0"/>
              </a:rPr>
              <a:t>five</a:t>
            </a:r>
            <a:r>
              <a:rPr lang="en-GB" sz="3200" dirty="0" smtClean="0">
                <a:latin typeface="Segoe Print" panose="02000600000000000000" pitchFamily="2" charset="0"/>
              </a:rPr>
              <a:t>?</a:t>
            </a:r>
            <a:endParaRPr lang="en-GB" sz="3200" dirty="0">
              <a:latin typeface="Segoe Print" panose="02000600000000000000" pitchFamily="2" charset="0"/>
            </a:endParaRPr>
          </a:p>
        </p:txBody>
      </p:sp>
      <p:sp>
        <p:nvSpPr>
          <p:cNvPr id="2" name="Rounded Rectangle 1"/>
          <p:cNvSpPr/>
          <p:nvPr/>
        </p:nvSpPr>
        <p:spPr>
          <a:xfrm rot="363884">
            <a:off x="5686341" y="2849587"/>
            <a:ext cx="2973932" cy="353159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3900" b="1" dirty="0" smtClean="0">
                <a:solidFill>
                  <a:schemeClr val="tx1"/>
                </a:solidFill>
              </a:rPr>
              <a:t>0</a:t>
            </a:r>
            <a:endParaRPr lang="en-GB" sz="23900" b="1" dirty="0">
              <a:solidFill>
                <a:schemeClr val="tx1"/>
              </a:solidFill>
            </a:endParaRPr>
          </a:p>
        </p:txBody>
      </p:sp>
    </p:spTree>
    <p:extLst>
      <p:ext uri="{BB962C8B-B14F-4D97-AF65-F5344CB8AC3E}">
        <p14:creationId xmlns:p14="http://schemas.microsoft.com/office/powerpoint/2010/main" val="1759628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624306" y="466816"/>
            <a:ext cx="8208912" cy="5178196"/>
            <a:chOff x="624306" y="466816"/>
            <a:chExt cx="8208912" cy="5178196"/>
          </a:xfrm>
        </p:grpSpPr>
        <p:pic>
          <p:nvPicPr>
            <p:cNvPr id="6" name="Picture 5"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4306" y="466816"/>
              <a:ext cx="8208912" cy="5178196"/>
            </a:xfrm>
            <a:prstGeom prst="rect">
              <a:avLst/>
            </a:prstGeom>
          </p:spPr>
        </p:pic>
        <p:sp>
          <p:nvSpPr>
            <p:cNvPr id="7" name="Rectangle 6"/>
            <p:cNvSpPr/>
            <p:nvPr/>
          </p:nvSpPr>
          <p:spPr>
            <a:xfrm>
              <a:off x="1884446" y="1075694"/>
              <a:ext cx="5688632" cy="39604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3900" b="1" dirty="0" smtClean="0">
                  <a:solidFill>
                    <a:schemeClr val="tx1"/>
                  </a:solidFill>
                  <a:latin typeface="Segoe Print" pitchFamily="2" charset="0"/>
                </a:rPr>
                <a:t>5</a:t>
              </a:r>
              <a:endParaRPr lang="en-GB" sz="23900" b="1" dirty="0">
                <a:solidFill>
                  <a:schemeClr val="tx1"/>
                </a:solidFill>
                <a:latin typeface="Segoe Print" pitchFamily="2" charset="0"/>
              </a:endParaRPr>
            </a:p>
          </p:txBody>
        </p:sp>
      </p:grpSp>
      <p:pic>
        <p:nvPicPr>
          <p:cNvPr id="10" name="Picture 3" descr="C:\Users\Roger.Bird\Desktop\Big Maths Characters 2013\Pim.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9797" y="4535518"/>
            <a:ext cx="1642770" cy="2322482"/>
          </a:xfrm>
          <a:prstGeom prst="rect">
            <a:avLst/>
          </a:prstGeom>
          <a:noFill/>
          <a:extLst>
            <a:ext uri="{909E8E84-426E-40DD-AFC4-6F175D3DCCD1}">
              <a14:hiddenFill xmlns:a14="http://schemas.microsoft.com/office/drawing/2010/main">
                <a:solidFill>
                  <a:srgbClr val="FFFFFF"/>
                </a:solidFill>
              </a14:hiddenFill>
            </a:ext>
          </a:extLst>
        </p:spPr>
      </p:pic>
      <p:sp>
        <p:nvSpPr>
          <p:cNvPr id="2" name="Rounded Rectangular Callout 1"/>
          <p:cNvSpPr/>
          <p:nvPr/>
        </p:nvSpPr>
        <p:spPr>
          <a:xfrm>
            <a:off x="178952" y="2358871"/>
            <a:ext cx="2994051" cy="1872208"/>
          </a:xfrm>
          <a:prstGeom prst="wedgeRoundRectCallout">
            <a:avLst>
              <a:gd name="adj1" fmla="val -18762"/>
              <a:gd name="adj2" fmla="val 64156"/>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4000" dirty="0" smtClean="0">
                <a:latin typeface="Segoe Print" panose="02000600000000000000" pitchFamily="2" charset="0"/>
              </a:rPr>
              <a:t>Because 0+</a:t>
            </a:r>
            <a:r>
              <a:rPr lang="en-GB" sz="4000" b="1" dirty="0" smtClean="0">
                <a:latin typeface="Segoe Print" panose="02000600000000000000" pitchFamily="2" charset="0"/>
              </a:rPr>
              <a:t>5</a:t>
            </a:r>
            <a:r>
              <a:rPr lang="en-GB" sz="4000" dirty="0" smtClean="0">
                <a:latin typeface="Segoe Print" panose="02000600000000000000" pitchFamily="2" charset="0"/>
              </a:rPr>
              <a:t>=5</a:t>
            </a:r>
            <a:endParaRPr lang="en-GB" sz="4000" dirty="0">
              <a:latin typeface="Segoe Print" panose="02000600000000000000" pitchFamily="2" charset="0"/>
            </a:endParaRPr>
          </a:p>
        </p:txBody>
      </p:sp>
    </p:spTree>
    <p:extLst>
      <p:ext uri="{BB962C8B-B14F-4D97-AF65-F5344CB8AC3E}">
        <p14:creationId xmlns:p14="http://schemas.microsoft.com/office/powerpoint/2010/main" val="2435763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394544" y="2276872"/>
            <a:ext cx="5760640" cy="36004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GB" sz="7200" b="1" i="0" u="none" strike="noStrike" cap="none" normalizeH="0" baseline="0" dirty="0" smtClean="0">
                <a:ln>
                  <a:noFill/>
                </a:ln>
                <a:effectLst/>
                <a:latin typeface="Segoe Print" pitchFamily="2" charset="0"/>
              </a:rPr>
              <a:t>Get your whiteboards ready!!</a:t>
            </a:r>
          </a:p>
        </p:txBody>
      </p:sp>
      <p:pic>
        <p:nvPicPr>
          <p:cNvPr id="3" name="Picture 2"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8104" y="458605"/>
            <a:ext cx="3481877" cy="2196374"/>
          </a:xfrm>
          <a:prstGeom prst="rect">
            <a:avLst/>
          </a:prstGeom>
        </p:spPr>
      </p:pic>
      <p:pic>
        <p:nvPicPr>
          <p:cNvPr id="5"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5994" y="4869160"/>
            <a:ext cx="2383987" cy="1686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2190095"/>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Users\Roger.Bird\Desktop\Big Maths Characters 2013\Pi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9797" y="4535518"/>
            <a:ext cx="1642770" cy="2322482"/>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ular Callout 2"/>
          <p:cNvSpPr/>
          <p:nvPr/>
        </p:nvSpPr>
        <p:spPr>
          <a:xfrm>
            <a:off x="2195736" y="3140968"/>
            <a:ext cx="2808312" cy="2088232"/>
          </a:xfrm>
          <a:prstGeom prst="wedgeRoundRectCallout">
            <a:avLst>
              <a:gd name="adj1" fmla="val -69843"/>
              <a:gd name="adj2" fmla="val 24376"/>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3200" b="1" dirty="0" smtClean="0">
                <a:latin typeface="Segoe Print" panose="02000600000000000000" pitchFamily="2" charset="0"/>
              </a:rPr>
              <a:t>How many more </a:t>
            </a:r>
            <a:r>
              <a:rPr lang="en-GB" sz="3200" dirty="0" smtClean="0">
                <a:latin typeface="Segoe Print" panose="02000600000000000000" pitchFamily="2" charset="0"/>
              </a:rPr>
              <a:t>to make </a:t>
            </a:r>
            <a:r>
              <a:rPr lang="en-GB" sz="3200" b="1" dirty="0" smtClean="0">
                <a:latin typeface="Segoe Print" panose="02000600000000000000" pitchFamily="2" charset="0"/>
              </a:rPr>
              <a:t>five</a:t>
            </a:r>
            <a:r>
              <a:rPr lang="en-GB" sz="3200" dirty="0" smtClean="0">
                <a:latin typeface="Segoe Print" panose="02000600000000000000" pitchFamily="2" charset="0"/>
              </a:rPr>
              <a:t>?</a:t>
            </a:r>
            <a:endParaRPr lang="en-GB" sz="3200" dirty="0">
              <a:latin typeface="Segoe Print" panose="02000600000000000000" pitchFamily="2" charset="0"/>
            </a:endParaRPr>
          </a:p>
        </p:txBody>
      </p:sp>
      <p:pic>
        <p:nvPicPr>
          <p:cNvPr id="12" name="Picture 5"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192" y="671302"/>
            <a:ext cx="2383987" cy="1686274"/>
          </a:xfrm>
          <a:prstGeom prst="rect">
            <a:avLst/>
          </a:prstGeom>
          <a:noFill/>
          <a:extLst>
            <a:ext uri="{909E8E84-426E-40DD-AFC4-6F175D3DCCD1}">
              <a14:hiddenFill xmlns:a14="http://schemas.microsoft.com/office/drawing/2010/main">
                <a:solidFill>
                  <a:srgbClr val="FFFFFF"/>
                </a:solidFill>
              </a14:hiddenFill>
            </a:ext>
          </a:extLst>
        </p:spPr>
      </p:pic>
      <p:sp>
        <p:nvSpPr>
          <p:cNvPr id="13" name="Rounded Rectangular Callout 12"/>
          <p:cNvSpPr/>
          <p:nvPr/>
        </p:nvSpPr>
        <p:spPr>
          <a:xfrm>
            <a:off x="2582050" y="414311"/>
            <a:ext cx="3229584" cy="2200256"/>
          </a:xfrm>
          <a:prstGeom prst="wedgeRoundRectCallout">
            <a:avLst>
              <a:gd name="adj1" fmla="val 70853"/>
              <a:gd name="adj2" fmla="val 2235"/>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3200" dirty="0" smtClean="0">
                <a:latin typeface="Segoe Print" panose="02000600000000000000" pitchFamily="2" charset="0"/>
              </a:rPr>
              <a:t>What is the missing piece to </a:t>
            </a:r>
            <a:r>
              <a:rPr lang="en-GB" sz="3200" b="1" dirty="0" smtClean="0">
                <a:latin typeface="Segoe Print" panose="02000600000000000000" pitchFamily="2" charset="0"/>
              </a:rPr>
              <a:t>five</a:t>
            </a:r>
            <a:r>
              <a:rPr lang="en-GB" sz="3200" dirty="0" smtClean="0">
                <a:latin typeface="Segoe Print" panose="02000600000000000000" pitchFamily="2" charset="0"/>
              </a:rPr>
              <a:t>?</a:t>
            </a:r>
            <a:endParaRPr lang="en-GB" sz="3200" dirty="0">
              <a:latin typeface="Segoe Print" panose="02000600000000000000" pitchFamily="2" charset="0"/>
            </a:endParaRPr>
          </a:p>
        </p:txBody>
      </p:sp>
      <p:sp>
        <p:nvSpPr>
          <p:cNvPr id="2" name="Rounded Rectangle 1"/>
          <p:cNvSpPr/>
          <p:nvPr/>
        </p:nvSpPr>
        <p:spPr>
          <a:xfrm rot="363884">
            <a:off x="5686341" y="2849587"/>
            <a:ext cx="2973932" cy="353159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3900" b="1" dirty="0" smtClean="0">
                <a:solidFill>
                  <a:schemeClr val="tx1"/>
                </a:solidFill>
              </a:rPr>
              <a:t>2</a:t>
            </a:r>
            <a:endParaRPr lang="en-GB" sz="23900" b="1" dirty="0">
              <a:solidFill>
                <a:schemeClr val="tx1"/>
              </a:solidFill>
            </a:endParaRPr>
          </a:p>
        </p:txBody>
      </p:sp>
    </p:spTree>
    <p:extLst>
      <p:ext uri="{BB962C8B-B14F-4D97-AF65-F5344CB8AC3E}">
        <p14:creationId xmlns:p14="http://schemas.microsoft.com/office/powerpoint/2010/main" val="2382853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624306" y="466816"/>
            <a:ext cx="8208912" cy="5178196"/>
            <a:chOff x="624306" y="466816"/>
            <a:chExt cx="8208912" cy="5178196"/>
          </a:xfrm>
        </p:grpSpPr>
        <p:pic>
          <p:nvPicPr>
            <p:cNvPr id="6" name="Picture 5"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4306" y="466816"/>
              <a:ext cx="8208912" cy="5178196"/>
            </a:xfrm>
            <a:prstGeom prst="rect">
              <a:avLst/>
            </a:prstGeom>
          </p:spPr>
        </p:pic>
        <p:sp>
          <p:nvSpPr>
            <p:cNvPr id="7" name="Rectangle 6"/>
            <p:cNvSpPr/>
            <p:nvPr/>
          </p:nvSpPr>
          <p:spPr>
            <a:xfrm>
              <a:off x="1884446" y="1075694"/>
              <a:ext cx="5688632" cy="39604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3900" b="1" dirty="0" smtClean="0">
                  <a:solidFill>
                    <a:schemeClr val="tx1"/>
                  </a:solidFill>
                  <a:latin typeface="Segoe Print" pitchFamily="2" charset="0"/>
                </a:rPr>
                <a:t>3</a:t>
              </a:r>
              <a:endParaRPr lang="en-GB" sz="23900" b="1" dirty="0">
                <a:solidFill>
                  <a:schemeClr val="tx1"/>
                </a:solidFill>
                <a:latin typeface="Segoe Print" pitchFamily="2" charset="0"/>
              </a:endParaRPr>
            </a:p>
          </p:txBody>
        </p:sp>
      </p:grpSp>
      <p:pic>
        <p:nvPicPr>
          <p:cNvPr id="9" name="Picture 8"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5994" y="4869160"/>
            <a:ext cx="2383987" cy="168627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C:\Users\Roger.Bird\Desktop\Big Maths Characters 2013\Pim.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9797" y="4535518"/>
            <a:ext cx="1642770" cy="2322482"/>
          </a:xfrm>
          <a:prstGeom prst="rect">
            <a:avLst/>
          </a:prstGeom>
          <a:noFill/>
          <a:extLst>
            <a:ext uri="{909E8E84-426E-40DD-AFC4-6F175D3DCCD1}">
              <a14:hiddenFill xmlns:a14="http://schemas.microsoft.com/office/drawing/2010/main">
                <a:solidFill>
                  <a:srgbClr val="FFFFFF"/>
                </a:solidFill>
              </a14:hiddenFill>
            </a:ext>
          </a:extLst>
        </p:spPr>
      </p:pic>
      <p:sp>
        <p:nvSpPr>
          <p:cNvPr id="2" name="Rounded Rectangular Callout 1"/>
          <p:cNvSpPr/>
          <p:nvPr/>
        </p:nvSpPr>
        <p:spPr>
          <a:xfrm>
            <a:off x="178952" y="2358871"/>
            <a:ext cx="2994051" cy="1872208"/>
          </a:xfrm>
          <a:prstGeom prst="wedgeRoundRectCallout">
            <a:avLst>
              <a:gd name="adj1" fmla="val -18762"/>
              <a:gd name="adj2" fmla="val 64156"/>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4000" dirty="0" smtClean="0">
                <a:latin typeface="Segoe Print" panose="02000600000000000000" pitchFamily="2" charset="0"/>
              </a:rPr>
              <a:t>Because 2+</a:t>
            </a:r>
            <a:r>
              <a:rPr lang="en-GB" sz="4000" b="1" dirty="0" smtClean="0">
                <a:latin typeface="Segoe Print" panose="02000600000000000000" pitchFamily="2" charset="0"/>
              </a:rPr>
              <a:t>3</a:t>
            </a:r>
            <a:r>
              <a:rPr lang="en-GB" sz="4000" dirty="0" smtClean="0">
                <a:latin typeface="Segoe Print" panose="02000600000000000000" pitchFamily="2" charset="0"/>
              </a:rPr>
              <a:t>=5</a:t>
            </a:r>
            <a:endParaRPr lang="en-GB" sz="4000" dirty="0">
              <a:latin typeface="Segoe Print" panose="02000600000000000000" pitchFamily="2" charset="0"/>
            </a:endParaRPr>
          </a:p>
        </p:txBody>
      </p:sp>
      <p:sp>
        <p:nvSpPr>
          <p:cNvPr id="11" name="Rounded Rectangular Callout 10"/>
          <p:cNvSpPr/>
          <p:nvPr/>
        </p:nvSpPr>
        <p:spPr>
          <a:xfrm>
            <a:off x="3231736" y="4655874"/>
            <a:ext cx="2994051" cy="1872208"/>
          </a:xfrm>
          <a:prstGeom prst="wedgeRoundRectCallout">
            <a:avLst>
              <a:gd name="adj1" fmla="val 65095"/>
              <a:gd name="adj2" fmla="val -12003"/>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4000" dirty="0" smtClean="0">
                <a:latin typeface="Segoe Print" panose="02000600000000000000" pitchFamily="2" charset="0"/>
              </a:rPr>
              <a:t>And </a:t>
            </a:r>
            <a:r>
              <a:rPr lang="en-GB" sz="4000" b="1" dirty="0" smtClean="0">
                <a:latin typeface="Segoe Print" panose="02000600000000000000" pitchFamily="2" charset="0"/>
              </a:rPr>
              <a:t>3</a:t>
            </a:r>
            <a:r>
              <a:rPr lang="en-GB" sz="4000" dirty="0" smtClean="0">
                <a:latin typeface="Segoe Print" panose="02000600000000000000" pitchFamily="2" charset="0"/>
              </a:rPr>
              <a:t>+2=5</a:t>
            </a:r>
            <a:endParaRPr lang="en-GB" sz="4000" dirty="0">
              <a:latin typeface="Segoe Print" panose="02000600000000000000" pitchFamily="2" charset="0"/>
            </a:endParaRPr>
          </a:p>
        </p:txBody>
      </p:sp>
    </p:spTree>
    <p:extLst>
      <p:ext uri="{BB962C8B-B14F-4D97-AF65-F5344CB8AC3E}">
        <p14:creationId xmlns:p14="http://schemas.microsoft.com/office/powerpoint/2010/main" val="2235581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655676" y="836712"/>
            <a:ext cx="5855691" cy="5148572"/>
            <a:chOff x="1655676" y="836712"/>
            <a:chExt cx="5855691" cy="5148572"/>
          </a:xfrm>
        </p:grpSpPr>
        <p:sp>
          <p:nvSpPr>
            <p:cNvPr id="4" name="Isosceles Triangle 3"/>
            <p:cNvSpPr/>
            <p:nvPr/>
          </p:nvSpPr>
          <p:spPr>
            <a:xfrm>
              <a:off x="2411760" y="1484784"/>
              <a:ext cx="4343523" cy="3744416"/>
            </a:xfrm>
            <a:prstGeom prst="triangle">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5" name="Oval 4"/>
            <p:cNvSpPr/>
            <p:nvPr/>
          </p:nvSpPr>
          <p:spPr>
            <a:xfrm>
              <a:off x="3827437" y="836712"/>
              <a:ext cx="1512168" cy="1512168"/>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6000" b="1" dirty="0" smtClean="0"/>
                <a:t>5</a:t>
              </a:r>
              <a:endParaRPr lang="en-GB" sz="6000" b="1" dirty="0"/>
            </a:p>
          </p:txBody>
        </p:sp>
        <p:sp>
          <p:nvSpPr>
            <p:cNvPr id="6" name="Oval 5"/>
            <p:cNvSpPr/>
            <p:nvPr/>
          </p:nvSpPr>
          <p:spPr>
            <a:xfrm>
              <a:off x="1655676" y="4473116"/>
              <a:ext cx="1512168" cy="1512168"/>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6000" b="1" dirty="0" smtClean="0"/>
                <a:t>2</a:t>
              </a:r>
              <a:endParaRPr lang="en-GB" sz="6000" b="1" dirty="0"/>
            </a:p>
          </p:txBody>
        </p:sp>
        <p:sp>
          <p:nvSpPr>
            <p:cNvPr id="7" name="Oval 6"/>
            <p:cNvSpPr/>
            <p:nvPr/>
          </p:nvSpPr>
          <p:spPr>
            <a:xfrm>
              <a:off x="5999199" y="4473116"/>
              <a:ext cx="1512168" cy="1512168"/>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6000" b="1" dirty="0" smtClean="0"/>
                <a:t>3</a:t>
              </a:r>
              <a:endParaRPr lang="en-GB" sz="6000" b="1" dirty="0"/>
            </a:p>
          </p:txBody>
        </p:sp>
      </p:grpSp>
      <p:sp>
        <p:nvSpPr>
          <p:cNvPr id="10" name="Rounded Rectangular Callout 9"/>
          <p:cNvSpPr/>
          <p:nvPr/>
        </p:nvSpPr>
        <p:spPr>
          <a:xfrm>
            <a:off x="6156176" y="598620"/>
            <a:ext cx="2592288" cy="1944216"/>
          </a:xfrm>
          <a:prstGeom prst="wedgeRoundRectCallout">
            <a:avLst>
              <a:gd name="adj1" fmla="val 18424"/>
              <a:gd name="adj2" fmla="val 76913"/>
              <a:gd name="adj3" fmla="val 16667"/>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3200" b="1" dirty="0" smtClean="0">
                <a:solidFill>
                  <a:schemeClr val="tx1"/>
                </a:solidFill>
                <a:latin typeface="Segoe Print" pitchFamily="2" charset="0"/>
              </a:rPr>
              <a:t>What else do you know?</a:t>
            </a:r>
            <a:endParaRPr lang="en-GB" sz="3200" b="1" dirty="0">
              <a:solidFill>
                <a:schemeClr val="tx1"/>
              </a:solidFill>
              <a:latin typeface="Segoe Print" pitchFamily="2" charset="0"/>
            </a:endParaRPr>
          </a:p>
        </p:txBody>
      </p:sp>
      <p:pic>
        <p:nvPicPr>
          <p:cNvPr id="11" name="Picture 10" descr="C:\Users\Roger.Bird\Desktop\Big Maths Characters 2013\Squiggleworth.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3" y="2820113"/>
            <a:ext cx="2383987" cy="168627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Users\Roger.Bird\Desktop\Big Maths Characters 2013\Pim.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4833" y="2502009"/>
            <a:ext cx="1642770" cy="2322482"/>
          </a:xfrm>
          <a:prstGeom prst="rect">
            <a:avLst/>
          </a:prstGeom>
          <a:noFill/>
          <a:extLst>
            <a:ext uri="{909E8E84-426E-40DD-AFC4-6F175D3DCCD1}">
              <a14:hiddenFill xmlns:a14="http://schemas.microsoft.com/office/drawing/2010/main">
                <a:solidFill>
                  <a:srgbClr val="FFFFFF"/>
                </a:solidFill>
              </a14:hiddenFill>
            </a:ext>
          </a:extLst>
        </p:spPr>
      </p:pic>
      <p:sp>
        <p:nvSpPr>
          <p:cNvPr id="12" name="Rounded Rectangular Callout 11"/>
          <p:cNvSpPr/>
          <p:nvPr/>
        </p:nvSpPr>
        <p:spPr>
          <a:xfrm>
            <a:off x="575556" y="256524"/>
            <a:ext cx="2592288" cy="1777074"/>
          </a:xfrm>
          <a:prstGeom prst="wedgeRoundRectCallout">
            <a:avLst>
              <a:gd name="adj1" fmla="val -31968"/>
              <a:gd name="adj2" fmla="val 72108"/>
              <a:gd name="adj3" fmla="val 16667"/>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3200" b="1" dirty="0" smtClean="0">
                <a:solidFill>
                  <a:schemeClr val="tx1"/>
                </a:solidFill>
                <a:latin typeface="Segoe Print" pitchFamily="2" charset="0"/>
              </a:rPr>
              <a:t>Some outer numeracy!</a:t>
            </a:r>
            <a:endParaRPr lang="en-GB" sz="3200" b="1" dirty="0">
              <a:solidFill>
                <a:schemeClr val="tx1"/>
              </a:solidFill>
              <a:latin typeface="Segoe Print" pitchFamily="2" charset="0"/>
            </a:endParaRPr>
          </a:p>
        </p:txBody>
      </p:sp>
      <p:sp>
        <p:nvSpPr>
          <p:cNvPr id="13" name="Rectangle 12"/>
          <p:cNvSpPr/>
          <p:nvPr/>
        </p:nvSpPr>
        <p:spPr>
          <a:xfrm>
            <a:off x="3599171" y="3356991"/>
            <a:ext cx="1968699" cy="11493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smtClean="0">
                <a:latin typeface="Segoe Print" pitchFamily="2" charset="0"/>
              </a:rPr>
              <a:t>+, </a:t>
            </a:r>
            <a:r>
              <a:rPr lang="en-GB" sz="6000" b="1" dirty="0" smtClean="0">
                <a:latin typeface="Segoe Print"/>
              </a:rPr>
              <a:t>-</a:t>
            </a:r>
            <a:endParaRPr lang="en-GB" sz="6000" b="1" dirty="0">
              <a:latin typeface="Segoe Print" pitchFamily="2" charset="0"/>
            </a:endParaRPr>
          </a:p>
        </p:txBody>
      </p:sp>
    </p:spTree>
    <p:extLst>
      <p:ext uri="{BB962C8B-B14F-4D97-AF65-F5344CB8AC3E}">
        <p14:creationId xmlns:p14="http://schemas.microsoft.com/office/powerpoint/2010/main" val="2819999356"/>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4135791" y="5906675"/>
            <a:ext cx="1203814" cy="573245"/>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smtClean="0">
                <a:solidFill>
                  <a:prstClr val="black"/>
                </a:solidFill>
              </a:rPr>
              <a:t>sum</a:t>
            </a:r>
            <a:endParaRPr lang="en-GB" sz="4000" b="1" dirty="0">
              <a:solidFill>
                <a:prstClr val="black"/>
              </a:solidFill>
            </a:endParaRPr>
          </a:p>
        </p:txBody>
      </p:sp>
      <p:sp>
        <p:nvSpPr>
          <p:cNvPr id="11" name="Rounded Rectangle 10"/>
          <p:cNvSpPr/>
          <p:nvPr/>
        </p:nvSpPr>
        <p:spPr>
          <a:xfrm>
            <a:off x="3827437" y="188640"/>
            <a:ext cx="1375787" cy="573245"/>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smtClean="0">
                <a:solidFill>
                  <a:prstClr val="black"/>
                </a:solidFill>
              </a:rPr>
              <a:t>total</a:t>
            </a:r>
            <a:endParaRPr lang="en-GB" sz="4000" b="1" dirty="0">
              <a:solidFill>
                <a:prstClr val="black"/>
              </a:solidFill>
            </a:endParaRPr>
          </a:p>
        </p:txBody>
      </p:sp>
      <p:sp>
        <p:nvSpPr>
          <p:cNvPr id="12" name="Rounded Rectangle 11"/>
          <p:cNvSpPr/>
          <p:nvPr/>
        </p:nvSpPr>
        <p:spPr>
          <a:xfrm>
            <a:off x="264100" y="6038622"/>
            <a:ext cx="1368152" cy="648072"/>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smtClean="0">
                <a:solidFill>
                  <a:prstClr val="black"/>
                </a:solidFill>
              </a:rPr>
              <a:t>plus</a:t>
            </a:r>
            <a:endParaRPr lang="en-GB" sz="5400" b="1" dirty="0">
              <a:solidFill>
                <a:prstClr val="black"/>
              </a:solidFill>
            </a:endParaRPr>
          </a:p>
        </p:txBody>
      </p:sp>
      <p:sp>
        <p:nvSpPr>
          <p:cNvPr id="13" name="Rounded Rectangle 12"/>
          <p:cNvSpPr/>
          <p:nvPr/>
        </p:nvSpPr>
        <p:spPr>
          <a:xfrm>
            <a:off x="475292" y="3056144"/>
            <a:ext cx="1723491" cy="601695"/>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smtClean="0">
                <a:solidFill>
                  <a:prstClr val="black"/>
                </a:solidFill>
              </a:rPr>
              <a:t>minus</a:t>
            </a:r>
            <a:endParaRPr lang="en-GB" sz="4000" b="1" dirty="0">
              <a:solidFill>
                <a:prstClr val="black"/>
              </a:solidFill>
            </a:endParaRPr>
          </a:p>
        </p:txBody>
      </p:sp>
      <p:sp>
        <p:nvSpPr>
          <p:cNvPr id="14" name="Rounded Rectangle 13"/>
          <p:cNvSpPr/>
          <p:nvPr/>
        </p:nvSpPr>
        <p:spPr>
          <a:xfrm>
            <a:off x="6238227" y="334445"/>
            <a:ext cx="2350303" cy="63056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solidFill>
                  <a:prstClr val="black"/>
                </a:solidFill>
              </a:rPr>
              <a:t>l</a:t>
            </a:r>
            <a:r>
              <a:rPr lang="en-GB" sz="4000" b="1" dirty="0" smtClean="0">
                <a:solidFill>
                  <a:prstClr val="black"/>
                </a:solidFill>
              </a:rPr>
              <a:t>ess than</a:t>
            </a:r>
            <a:endParaRPr lang="en-GB" sz="4000" b="1" dirty="0">
              <a:solidFill>
                <a:prstClr val="black"/>
              </a:solidFill>
            </a:endParaRPr>
          </a:p>
        </p:txBody>
      </p:sp>
      <p:sp>
        <p:nvSpPr>
          <p:cNvPr id="15" name="Rounded Rectangle 14"/>
          <p:cNvSpPr/>
          <p:nvPr/>
        </p:nvSpPr>
        <p:spPr>
          <a:xfrm>
            <a:off x="6880627" y="2646617"/>
            <a:ext cx="1499113" cy="124072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smtClean="0">
                <a:solidFill>
                  <a:prstClr val="black"/>
                </a:solidFill>
              </a:rPr>
              <a:t>more than</a:t>
            </a:r>
            <a:endParaRPr lang="en-GB" sz="4000" b="1" dirty="0">
              <a:solidFill>
                <a:prstClr val="black"/>
              </a:solidFill>
            </a:endParaRPr>
          </a:p>
        </p:txBody>
      </p:sp>
      <p:sp>
        <p:nvSpPr>
          <p:cNvPr id="16" name="Rounded Rectangle 15"/>
          <p:cNvSpPr/>
          <p:nvPr/>
        </p:nvSpPr>
        <p:spPr>
          <a:xfrm>
            <a:off x="435201" y="1293044"/>
            <a:ext cx="2493614" cy="599503"/>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smtClean="0">
                <a:solidFill>
                  <a:prstClr val="black"/>
                </a:solidFill>
              </a:rPr>
              <a:t>take away </a:t>
            </a:r>
            <a:endParaRPr lang="en-GB" sz="4000" b="1" dirty="0">
              <a:solidFill>
                <a:prstClr val="black"/>
              </a:solidFill>
            </a:endParaRPr>
          </a:p>
        </p:txBody>
      </p:sp>
      <p:sp>
        <p:nvSpPr>
          <p:cNvPr id="18" name="Rounded Rectangle 17"/>
          <p:cNvSpPr/>
          <p:nvPr/>
        </p:nvSpPr>
        <p:spPr>
          <a:xfrm>
            <a:off x="5999199" y="1461344"/>
            <a:ext cx="2694250" cy="599504"/>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smtClean="0">
                <a:solidFill>
                  <a:prstClr val="black"/>
                </a:solidFill>
              </a:rPr>
              <a:t>difference</a:t>
            </a:r>
            <a:endParaRPr lang="en-GB" sz="4000" b="1" dirty="0">
              <a:solidFill>
                <a:prstClr val="black"/>
              </a:solidFill>
            </a:endParaRPr>
          </a:p>
        </p:txBody>
      </p:sp>
      <p:grpSp>
        <p:nvGrpSpPr>
          <p:cNvPr id="22" name="Group 21"/>
          <p:cNvGrpSpPr/>
          <p:nvPr/>
        </p:nvGrpSpPr>
        <p:grpSpPr>
          <a:xfrm>
            <a:off x="1655676" y="836712"/>
            <a:ext cx="5855691" cy="5148572"/>
            <a:chOff x="1655676" y="836712"/>
            <a:chExt cx="5855691" cy="5148572"/>
          </a:xfrm>
        </p:grpSpPr>
        <p:sp>
          <p:nvSpPr>
            <p:cNvPr id="23" name="Isosceles Triangle 22"/>
            <p:cNvSpPr/>
            <p:nvPr/>
          </p:nvSpPr>
          <p:spPr>
            <a:xfrm>
              <a:off x="2411760" y="1484784"/>
              <a:ext cx="4343523" cy="3744416"/>
            </a:xfrm>
            <a:prstGeom prst="triangle">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24" name="Oval 23"/>
            <p:cNvSpPr/>
            <p:nvPr/>
          </p:nvSpPr>
          <p:spPr>
            <a:xfrm>
              <a:off x="3827437" y="836712"/>
              <a:ext cx="1512168" cy="1512168"/>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6000" b="1" dirty="0" smtClean="0"/>
                <a:t>3</a:t>
              </a:r>
              <a:endParaRPr lang="en-GB" sz="6000" b="1" dirty="0"/>
            </a:p>
          </p:txBody>
        </p:sp>
        <p:sp>
          <p:nvSpPr>
            <p:cNvPr id="25" name="Oval 24"/>
            <p:cNvSpPr/>
            <p:nvPr/>
          </p:nvSpPr>
          <p:spPr>
            <a:xfrm>
              <a:off x="1655676" y="4473116"/>
              <a:ext cx="1512168" cy="1512168"/>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6000" b="1" dirty="0" smtClean="0"/>
                <a:t>2</a:t>
              </a:r>
              <a:endParaRPr lang="en-GB" sz="6000" b="1" dirty="0"/>
            </a:p>
          </p:txBody>
        </p:sp>
        <p:sp>
          <p:nvSpPr>
            <p:cNvPr id="26" name="Oval 25"/>
            <p:cNvSpPr/>
            <p:nvPr/>
          </p:nvSpPr>
          <p:spPr>
            <a:xfrm>
              <a:off x="5999199" y="4473116"/>
              <a:ext cx="1512168" cy="1512168"/>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6000" b="1" dirty="0" smtClean="0"/>
                <a:t>3</a:t>
              </a:r>
              <a:endParaRPr lang="en-GB" sz="6000" b="1" dirty="0"/>
            </a:p>
          </p:txBody>
        </p:sp>
      </p:grpSp>
    </p:spTree>
    <p:extLst>
      <p:ext uri="{BB962C8B-B14F-4D97-AF65-F5344CB8AC3E}">
        <p14:creationId xmlns:p14="http://schemas.microsoft.com/office/powerpoint/2010/main" val="3122274421"/>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624306" y="466816"/>
            <a:ext cx="8208912" cy="5178196"/>
            <a:chOff x="624306" y="466816"/>
            <a:chExt cx="8208912" cy="5178196"/>
          </a:xfrm>
        </p:grpSpPr>
        <p:pic>
          <p:nvPicPr>
            <p:cNvPr id="6" name="Picture 5"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4306" y="466816"/>
              <a:ext cx="8208912" cy="5178196"/>
            </a:xfrm>
            <a:prstGeom prst="rect">
              <a:avLst/>
            </a:prstGeom>
          </p:spPr>
        </p:pic>
        <p:sp>
          <p:nvSpPr>
            <p:cNvPr id="7" name="Rectangle 6"/>
            <p:cNvSpPr/>
            <p:nvPr/>
          </p:nvSpPr>
          <p:spPr>
            <a:xfrm>
              <a:off x="1884446" y="1075694"/>
              <a:ext cx="5688632" cy="39604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GB" sz="3200" b="1" dirty="0" smtClean="0">
                  <a:solidFill>
                    <a:schemeClr val="tx1"/>
                  </a:solidFill>
                  <a:latin typeface="Segoe Print" pitchFamily="2" charset="0"/>
                </a:rPr>
                <a:t>The total of 3 </a:t>
              </a:r>
              <a:br>
                <a:rPr lang="en-GB" sz="3200" b="1" dirty="0" smtClean="0">
                  <a:solidFill>
                    <a:schemeClr val="tx1"/>
                  </a:solidFill>
                  <a:latin typeface="Segoe Print" pitchFamily="2" charset="0"/>
                </a:rPr>
              </a:br>
              <a:r>
                <a:rPr lang="en-GB" sz="3200" b="1" dirty="0" smtClean="0">
                  <a:solidFill>
                    <a:schemeClr val="tx1"/>
                  </a:solidFill>
                  <a:latin typeface="Segoe Print" pitchFamily="2" charset="0"/>
                </a:rPr>
                <a:t>and 2 is 5</a:t>
              </a:r>
            </a:p>
            <a:p>
              <a:pPr algn="ctr">
                <a:lnSpc>
                  <a:spcPct val="150000"/>
                </a:lnSpc>
              </a:pPr>
              <a:r>
                <a:rPr lang="en-GB" sz="3200" b="1" dirty="0">
                  <a:solidFill>
                    <a:schemeClr val="tx1"/>
                  </a:solidFill>
                  <a:latin typeface="Segoe Print" pitchFamily="2" charset="0"/>
                </a:rPr>
                <a:t>5</a:t>
              </a:r>
              <a:r>
                <a:rPr lang="en-GB" sz="3200" b="1" dirty="0" smtClean="0">
                  <a:solidFill>
                    <a:schemeClr val="tx1"/>
                  </a:solidFill>
                  <a:latin typeface="Segoe Print" pitchFamily="2" charset="0"/>
                </a:rPr>
                <a:t> take away 3 is 2</a:t>
              </a:r>
            </a:p>
            <a:p>
              <a:pPr algn="ctr">
                <a:lnSpc>
                  <a:spcPct val="150000"/>
                </a:lnSpc>
              </a:pPr>
              <a:r>
                <a:rPr lang="en-GB" sz="3200" b="1" dirty="0" smtClean="0">
                  <a:solidFill>
                    <a:schemeClr val="tx1"/>
                  </a:solidFill>
                  <a:latin typeface="Segoe Print" pitchFamily="2" charset="0"/>
                </a:rPr>
                <a:t>The sum of 20 </a:t>
              </a:r>
            </a:p>
            <a:p>
              <a:pPr algn="ctr">
                <a:lnSpc>
                  <a:spcPct val="150000"/>
                </a:lnSpc>
              </a:pPr>
              <a:r>
                <a:rPr lang="en-GB" sz="3200" b="1" dirty="0" smtClean="0">
                  <a:solidFill>
                    <a:schemeClr val="tx1"/>
                  </a:solidFill>
                  <a:latin typeface="Segoe Print" pitchFamily="2" charset="0"/>
                </a:rPr>
                <a:t>and 30 is 50</a:t>
              </a:r>
              <a:endParaRPr lang="en-GB" sz="3200" b="1" dirty="0">
                <a:solidFill>
                  <a:schemeClr val="tx1"/>
                </a:solidFill>
                <a:latin typeface="Segoe Print" pitchFamily="2" charset="0"/>
              </a:endParaRPr>
            </a:p>
          </p:txBody>
        </p:sp>
      </p:grpSp>
      <p:pic>
        <p:nvPicPr>
          <p:cNvPr id="9" name="Picture 8" descr="C:\Users\Roger.Bird\Desktop\Big Maths Characters 2013\Squiggleworth.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60013" y="5034135"/>
            <a:ext cx="2383987" cy="168627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C:\Users\Roger.Bird\Desktop\Big Maths Characters 2013\Pim.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6184" y="4535518"/>
            <a:ext cx="1642770" cy="2322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6491430"/>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844824"/>
            <a:ext cx="8136904" cy="3528392"/>
          </a:xfrm>
        </p:spPr>
        <p:txBody>
          <a:bodyPr/>
          <a:lstStyle/>
          <a:p>
            <a:r>
              <a:rPr lang="en-GB" sz="8000" b="1" dirty="0" smtClean="0">
                <a:solidFill>
                  <a:schemeClr val="tx1"/>
                </a:solidFill>
                <a:effectLst/>
                <a:latin typeface="Segoe Print" pitchFamily="2" charset="0"/>
              </a:rPr>
              <a:t>CLIC</a:t>
            </a:r>
            <a:br>
              <a:rPr lang="en-GB" sz="8000" b="1" dirty="0" smtClean="0">
                <a:solidFill>
                  <a:schemeClr val="tx1"/>
                </a:solidFill>
                <a:effectLst/>
                <a:latin typeface="Segoe Print" pitchFamily="2" charset="0"/>
              </a:rPr>
            </a:br>
            <a:r>
              <a:rPr lang="en-GB" sz="8000" b="1" dirty="0" smtClean="0">
                <a:solidFill>
                  <a:schemeClr val="tx1"/>
                </a:solidFill>
                <a:effectLst/>
                <a:latin typeface="Segoe Print" pitchFamily="2" charset="0"/>
              </a:rPr>
              <a:t>Session</a:t>
            </a:r>
            <a:endParaRPr lang="en-GB" sz="8000" b="1" dirty="0">
              <a:solidFill>
                <a:schemeClr val="tx1"/>
              </a:solidFill>
              <a:effectLst/>
              <a:latin typeface="Segoe Print" pitchFamily="2" charset="0"/>
            </a:endParaRPr>
          </a:p>
        </p:txBody>
      </p:sp>
      <p:grpSp>
        <p:nvGrpSpPr>
          <p:cNvPr id="19" name="Group 18"/>
          <p:cNvGrpSpPr/>
          <p:nvPr/>
        </p:nvGrpSpPr>
        <p:grpSpPr>
          <a:xfrm rot="304602">
            <a:off x="7004537" y="4834187"/>
            <a:ext cx="1784906" cy="1751754"/>
            <a:chOff x="337037" y="4581128"/>
            <a:chExt cx="2016224" cy="1978775"/>
          </a:xfrm>
        </p:grpSpPr>
        <p:sp>
          <p:nvSpPr>
            <p:cNvPr id="20" name="Rounded Rectangle 19"/>
            <p:cNvSpPr/>
            <p:nvPr/>
          </p:nvSpPr>
          <p:spPr bwMode="auto">
            <a:xfrm>
              <a:off x="337037" y="4903719"/>
              <a:ext cx="2016224" cy="1656184"/>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Segoe Print" pitchFamily="2" charset="0"/>
                </a:rPr>
                <a:t>Calculation</a:t>
              </a:r>
            </a:p>
          </p:txBody>
        </p:sp>
        <p:sp>
          <p:nvSpPr>
            <p:cNvPr id="21" name="Rectangle 20"/>
            <p:cNvSpPr/>
            <p:nvPr/>
          </p:nvSpPr>
          <p:spPr bwMode="auto">
            <a:xfrm>
              <a:off x="1115616" y="4581128"/>
              <a:ext cx="576064" cy="576064"/>
            </a:xfrm>
            <a:prstGeom prst="rect">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3200" b="1" i="0" u="none" strike="noStrike" cap="none" normalizeH="0" baseline="0" dirty="0" smtClean="0">
                  <a:ln>
                    <a:noFill/>
                  </a:ln>
                  <a:solidFill>
                    <a:schemeClr val="tx1"/>
                  </a:solidFill>
                  <a:effectLst/>
                  <a:latin typeface="Segoe Print" pitchFamily="2" charset="0"/>
                </a:rPr>
                <a:t>C</a:t>
              </a:r>
            </a:p>
          </p:txBody>
        </p:sp>
      </p:grpSp>
      <p:pic>
        <p:nvPicPr>
          <p:cNvPr id="27" name="Picture 2" descr="C:\Users\Roger.Bird\Desktop\Big Maths Characters 2013\Po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0250" y="55681"/>
            <a:ext cx="1767036" cy="2498165"/>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descr="C:\Users\Roger.Bird\Desktop\Big Maths Characters 2013\Mully.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23928" y="116632"/>
            <a:ext cx="1680711" cy="2376264"/>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3" descr="C:\Users\Roger.Bird\Desktop\Big Maths Characters 2013\Pim.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64288" y="188640"/>
            <a:ext cx="1678688" cy="2373262"/>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4" descr="C:\Users\Roger.Bird\Desktop\Big Maths Characters 2013\Count_Fourways.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5502" y="2204864"/>
            <a:ext cx="2016224" cy="2850626"/>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5" descr="C:\Users\Roger.Bird\Desktop\Big Maths Characters 2013\Squiggleworth.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631809" y="2741064"/>
            <a:ext cx="2513985" cy="1778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0541977"/>
      </p:ext>
    </p:extLst>
  </p:cSld>
  <p:clrMapOvr>
    <a:masterClrMapping/>
  </p:clrMapOvr>
  <p:timing>
    <p:tnLst>
      <p:par>
        <p:cTn id="1" dur="indefinite" restart="never" nodeType="tmRoot"/>
      </p:par>
    </p:tnLst>
  </p:timing>
</p:sld>
</file>

<file path=ppt/theme/theme1.xml><?xml version="1.0" encoding="utf-8"?>
<a:theme xmlns:a="http://schemas.openxmlformats.org/drawingml/2006/main" name="3_Mountain Top">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1_Mountain Top">
      <a:majorFont>
        <a:latin typeface="Cocon"/>
        <a:ea typeface=""/>
        <a:cs typeface="Arial"/>
      </a:majorFont>
      <a:minorFont>
        <a:latin typeface="Cocon"/>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1_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1_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1_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1_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1_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1_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1_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1_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3660</TotalTime>
  <Words>2012</Words>
  <Application>Microsoft Office PowerPoint</Application>
  <PresentationFormat>On-screen Show (4:3)</PresentationFormat>
  <Paragraphs>1777</Paragraphs>
  <Slides>105</Slides>
  <Notes>0</Notes>
  <HiddenSlides>0</HiddenSlides>
  <MMClips>0</MMClips>
  <ScaleCrop>false</ScaleCrop>
  <HeadingPairs>
    <vt:vector size="4" baseType="variant">
      <vt:variant>
        <vt:lpstr>Theme</vt:lpstr>
      </vt:variant>
      <vt:variant>
        <vt:i4>4</vt:i4>
      </vt:variant>
      <vt:variant>
        <vt:lpstr>Slide Titles</vt:lpstr>
      </vt:variant>
      <vt:variant>
        <vt:i4>105</vt:i4>
      </vt:variant>
    </vt:vector>
  </HeadingPairs>
  <TitlesOfParts>
    <vt:vector size="109" baseType="lpstr">
      <vt:lpstr>3_Mountain Top</vt:lpstr>
      <vt:lpstr>Office Theme</vt:lpstr>
      <vt:lpstr>2_Office Theme</vt:lpstr>
      <vt:lpstr>1_Office Theme</vt:lpstr>
      <vt:lpstr>PowerPoint Presentation</vt:lpstr>
      <vt:lpstr>     EYFS Target Boards: Teacher's Notes Introduction Target Boards are an extremely effective resource for developing children’s mental agility –helping to develop their enjoyment of ‘playing with numbers’ - and in improving their counting skills and also their confidence in using a range of mathematical vocabulary. They are simple to use and yet very versatile. Target Boards are just a collection of numbers or shapes on grids of different sizes. Teachers can design their own boards but there is also a starter set of animated boards presented as PowerPoint slides. There are versions also available for KS1, KS2 and KS3. They can be used successfully alongside resources such as counting sticks, number tracks or lines and washing lines. An accompanying resource - Developing Mathematical Language Labels – provides ideas for questions for Target Boards and washing lines. These questions provide an opportunity for children to communicate their reasoning and justify their answers.  Examples (Using grids of different sizes, ‘mixed-up’ numbers)       Who can read out the numbers in the first/second/third ……. /last line (or row)?   Look at the first line. Who can point to the smallest number? What about the biggest number?    Look at the second line. Who can put the numbers in order? Start with the smallest. Which numbers    are missing? Which row/column will I find the number …?   Look at the second line. Which numbers are more than ten? Which numbers are less than ten?       Point to the numbers on the grid in order starting with the smallest. Say the numbers aloud.   Read the numbers starting from one corner and moving around the 3x3 grid in different ways.   What is one more/one less than each number?   Point to a number – what is the missing piece to make 10? In Big Maths we call these ‘Jigsaw Numbers’.   Double each number. Halve each number.   Choose any row or column and put the numbers in order starting with the smallest    Read the numbers starting from one corner and moving around the 3x4 grid in different ways.   Choose any row or column and put the numbers in order starting with the smallest   Choose a number, count forwards and backwards in multiples of 10 from this number.   Count on from any multiple of ten in steps of one.   Choose a number. How many tens?</vt:lpstr>
      <vt:lpstr>PowerPoint Presentation</vt:lpstr>
      <vt:lpstr>PowerPoint Presentation</vt:lpstr>
      <vt:lpstr>Counting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Learn Its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Its Nothing New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CLIC Session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Template</dc:title>
  <dc:creator>Curtis Wilson</dc:creator>
  <cp:lastModifiedBy>Sian Hillard</cp:lastModifiedBy>
  <cp:revision>400</cp:revision>
  <dcterms:created xsi:type="dcterms:W3CDTF">2010-06-30T08:00:08Z</dcterms:created>
  <dcterms:modified xsi:type="dcterms:W3CDTF">2016-11-03T13:24:21Z</dcterms:modified>
</cp:coreProperties>
</file>