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0" r:id="rId5"/>
    <p:sldId id="261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3CA47E-E632-4B58-8714-E406A09C5F62}" type="datetimeFigureOut">
              <a:rPr lang="en-GB" smtClean="0"/>
              <a:t>03/02/2015</a:t>
            </a:fld>
            <a:endParaRPr lang="en-GB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EC4083-B1F8-4CAB-8029-D9A63B619B54}" type="slidenum">
              <a:rPr lang="en-GB" smtClean="0"/>
              <a:t>‹#›</a:t>
            </a:fld>
            <a:endParaRPr lang="en-GB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3CA47E-E632-4B58-8714-E406A09C5F62}" type="datetimeFigureOut">
              <a:rPr lang="en-GB" smtClean="0"/>
              <a:t>03/02/2015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EC4083-B1F8-4CAB-8029-D9A63B619B5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3CA47E-E632-4B58-8714-E406A09C5F62}" type="datetimeFigureOut">
              <a:rPr lang="en-GB" smtClean="0"/>
              <a:t>03/02/2015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E7EC4083-B1F8-4CAB-8029-D9A63B619B54}" type="slidenum">
              <a:rPr lang="en-GB" smtClean="0"/>
              <a:t>‹#›</a:t>
            </a:fld>
            <a:endParaRPr lang="en-GB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3CA47E-E632-4B58-8714-E406A09C5F62}" type="datetimeFigureOut">
              <a:rPr lang="en-GB" smtClean="0"/>
              <a:t>03/02/2015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EC4083-B1F8-4CAB-8029-D9A63B619B5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3CA47E-E632-4B58-8714-E406A09C5F62}" type="datetimeFigureOut">
              <a:rPr lang="en-GB" smtClean="0"/>
              <a:t>03/02/2015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EC4083-B1F8-4CAB-8029-D9A63B619B5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3CA47E-E632-4B58-8714-E406A09C5F62}" type="datetimeFigureOut">
              <a:rPr lang="en-GB" smtClean="0"/>
              <a:t>03/02/2015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EC4083-B1F8-4CAB-8029-D9A63B619B5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3CA47E-E632-4B58-8714-E406A09C5F62}" type="datetimeFigureOut">
              <a:rPr lang="en-GB" smtClean="0"/>
              <a:t>03/02/2015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EC4083-B1F8-4CAB-8029-D9A63B619B5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3CA47E-E632-4B58-8714-E406A09C5F62}" type="datetimeFigureOut">
              <a:rPr lang="en-GB" smtClean="0"/>
              <a:t>03/02/2015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EC4083-B1F8-4CAB-8029-D9A63B619B5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en-US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3CA47E-E632-4B58-8714-E406A09C5F62}" type="datetimeFigureOut">
              <a:rPr lang="en-GB" smtClean="0"/>
              <a:t>03/02/2015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EC4083-B1F8-4CAB-8029-D9A63B619B5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3CA47E-E632-4B58-8714-E406A09C5F62}" type="datetimeFigureOut">
              <a:rPr lang="en-GB" smtClean="0"/>
              <a:t>03/02/2015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EC4083-B1F8-4CAB-8029-D9A63B619B5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3CA47E-E632-4B58-8714-E406A09C5F62}" type="datetimeFigureOut">
              <a:rPr lang="en-GB" smtClean="0"/>
              <a:t>03/02/2015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EC4083-B1F8-4CAB-8029-D9A63B619B5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6D3CA47E-E632-4B58-8714-E406A09C5F62}" type="datetimeFigureOut">
              <a:rPr lang="en-GB" smtClean="0"/>
              <a:t>03/02/2015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E7EC4083-B1F8-4CAB-8029-D9A63B619B54}" type="slidenum">
              <a:rPr lang="en-GB" smtClean="0"/>
              <a:t>‹#›</a:t>
            </a:fld>
            <a:endParaRPr lang="en-GB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21399" y="476672"/>
            <a:ext cx="5607625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96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980</a:t>
            </a:r>
            <a:r>
              <a:rPr lang="en-US" sz="9600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  <a:t> </a:t>
            </a:r>
            <a:r>
              <a:rPr lang="en-US" sz="9600" b="1" dirty="0">
                <a:ln w="50800"/>
                <a:solidFill>
                  <a:schemeClr val="bg1">
                    <a:shade val="50000"/>
                  </a:schemeClr>
                </a:solidFill>
              </a:rPr>
              <a:t>÷</a:t>
            </a:r>
            <a:r>
              <a:rPr lang="en-US" sz="9600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  <a:t> 10 =</a:t>
            </a:r>
            <a:endParaRPr lang="en-US" sz="96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449371" y="2636912"/>
            <a:ext cx="1415772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96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98</a:t>
            </a:r>
            <a:endParaRPr lang="en-US" sz="96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5285585" y="2621423"/>
            <a:ext cx="492444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9600" b="1" dirty="0">
                <a:ln w="50800"/>
                <a:solidFill>
                  <a:schemeClr val="bg1">
                    <a:shade val="50000"/>
                  </a:schemeClr>
                </a:solidFill>
              </a:rPr>
              <a:t>.</a:t>
            </a:r>
            <a:endParaRPr lang="en-US" sz="96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780713" y="2621423"/>
            <a:ext cx="800220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96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0</a:t>
            </a:r>
            <a:endParaRPr lang="en-US" sz="96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806158" y="1705535"/>
            <a:ext cx="517299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4000" b="1" dirty="0">
                <a:ln w="50800"/>
                <a:solidFill>
                  <a:schemeClr val="bg1">
                    <a:shade val="50000"/>
                  </a:schemeClr>
                </a:solidFill>
              </a:rPr>
              <a:t>1</a:t>
            </a:r>
            <a:endParaRPr lang="en-US" sz="40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6296355" y="476490"/>
            <a:ext cx="1415772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96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98</a:t>
            </a:r>
            <a:endParaRPr lang="en-US" sz="9600" b="1" dirty="0" smtClean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5599507" y="2636912"/>
            <a:ext cx="800220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96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0</a:t>
            </a:r>
            <a:endParaRPr lang="en-US" sz="96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3635442" y="2413421"/>
            <a:ext cx="1720344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28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H    T    U</a:t>
            </a:r>
            <a:endParaRPr lang="en-US" sz="28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3830798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7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954 0.00348 L -0.01025 0.03311 C -0.01424 0.03982 -0.02049 0.04352 -0.02709 0.04352 C -0.03438 0.04352 -0.04011 0.03982 -0.04427 0.03311 L -0.06407 0.00348 " pathEditMode="relative" rAng="0" ptsTypes="FffFF">
                                      <p:cBhvr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681" y="1991"/>
                                    </p:animMotion>
                                  </p:childTnLst>
                                </p:cTn>
                              </p:par>
                              <p:par>
                                <p:cTn id="35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3.7037E-6 L -0.05469 -0.00556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43" y="-278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552 0.00347 L 0.02014 0.01389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74" y="50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6" grpId="1"/>
      <p:bldP spid="7" grpId="0"/>
      <p:bldP spid="7" grpId="1"/>
      <p:bldP spid="8" grpId="0"/>
      <p:bldP spid="10" grpId="0"/>
      <p:bldP spid="11" grpId="0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21399" y="476672"/>
            <a:ext cx="5607625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96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600</a:t>
            </a:r>
            <a:r>
              <a:rPr lang="en-US" sz="9600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  <a:t> </a:t>
            </a:r>
            <a:r>
              <a:rPr lang="en-US" sz="9600" b="1" dirty="0">
                <a:ln w="50800"/>
                <a:solidFill>
                  <a:schemeClr val="bg1">
                    <a:shade val="50000"/>
                  </a:schemeClr>
                </a:solidFill>
              </a:rPr>
              <a:t>÷</a:t>
            </a:r>
            <a:r>
              <a:rPr lang="en-US" sz="9600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  <a:t> 10 =</a:t>
            </a:r>
            <a:endParaRPr lang="en-US" sz="96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449371" y="2636912"/>
            <a:ext cx="1415772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96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60</a:t>
            </a:r>
            <a:endParaRPr lang="en-US" sz="96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5285585" y="2621423"/>
            <a:ext cx="492444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9600" b="1" dirty="0">
                <a:ln w="50800"/>
                <a:solidFill>
                  <a:schemeClr val="bg1">
                    <a:shade val="50000"/>
                  </a:schemeClr>
                </a:solidFill>
              </a:rPr>
              <a:t>.</a:t>
            </a:r>
            <a:endParaRPr lang="en-US" sz="96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780713" y="2621423"/>
            <a:ext cx="800220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96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0</a:t>
            </a:r>
            <a:endParaRPr lang="en-US" sz="96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806158" y="1705535"/>
            <a:ext cx="517299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4000" b="1" dirty="0">
                <a:ln w="50800"/>
                <a:solidFill>
                  <a:schemeClr val="bg1">
                    <a:shade val="50000"/>
                  </a:schemeClr>
                </a:solidFill>
              </a:rPr>
              <a:t>1</a:t>
            </a:r>
            <a:endParaRPr lang="en-US" sz="40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6296355" y="476490"/>
            <a:ext cx="1415772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96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60</a:t>
            </a:r>
            <a:endParaRPr lang="en-US" sz="96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5599507" y="2636912"/>
            <a:ext cx="800220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96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0</a:t>
            </a:r>
            <a:endParaRPr lang="en-US" sz="96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3635442" y="2413421"/>
            <a:ext cx="1720344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28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H    T    U</a:t>
            </a:r>
            <a:endParaRPr lang="en-US" sz="28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8010044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7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954 0.00348 L -0.01025 0.03311 C -0.01424 0.03982 -0.02049 0.04352 -0.02709 0.04352 C -0.03438 0.04352 -0.04011 0.03982 -0.04427 0.03311 L -0.06407 0.00348 " pathEditMode="relative" rAng="0" ptsTypes="FffFF">
                                      <p:cBhvr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681" y="1991"/>
                                    </p:animMotion>
                                  </p:childTnLst>
                                </p:cTn>
                              </p:par>
                              <p:par>
                                <p:cTn id="35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3.7037E-6 L -0.05469 -0.00556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43" y="-278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552 0.00347 L 0.02014 0.01389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74" y="50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6" grpId="1"/>
      <p:bldP spid="7" grpId="0"/>
      <p:bldP spid="7" grpId="1"/>
      <p:bldP spid="8" grpId="0"/>
      <p:bldP spid="10" grpId="0"/>
      <p:bldP spid="11" grpId="0"/>
      <p:bldP spid="1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21399" y="476672"/>
            <a:ext cx="5607625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96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150</a:t>
            </a:r>
            <a:r>
              <a:rPr lang="en-US" sz="9600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  <a:t> </a:t>
            </a:r>
            <a:r>
              <a:rPr lang="en-US" sz="9600" b="1" dirty="0">
                <a:ln w="50800"/>
                <a:solidFill>
                  <a:schemeClr val="bg1">
                    <a:shade val="50000"/>
                  </a:schemeClr>
                </a:solidFill>
              </a:rPr>
              <a:t>÷</a:t>
            </a:r>
            <a:r>
              <a:rPr lang="en-US" sz="9600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  <a:t> 10 =</a:t>
            </a:r>
            <a:endParaRPr lang="en-US" sz="96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449371" y="2636912"/>
            <a:ext cx="1415772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96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15</a:t>
            </a:r>
            <a:endParaRPr lang="en-US" sz="96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5285585" y="2621423"/>
            <a:ext cx="492444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9600" b="1" dirty="0">
                <a:ln w="50800"/>
                <a:solidFill>
                  <a:schemeClr val="bg1">
                    <a:shade val="50000"/>
                  </a:schemeClr>
                </a:solidFill>
              </a:rPr>
              <a:t>.</a:t>
            </a:r>
            <a:endParaRPr lang="en-US" sz="96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780713" y="2621423"/>
            <a:ext cx="800220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96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0</a:t>
            </a:r>
            <a:endParaRPr lang="en-US" sz="96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806158" y="1705535"/>
            <a:ext cx="517299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4000" b="1" dirty="0">
                <a:ln w="50800"/>
                <a:solidFill>
                  <a:schemeClr val="bg1">
                    <a:shade val="50000"/>
                  </a:schemeClr>
                </a:solidFill>
              </a:rPr>
              <a:t>1</a:t>
            </a:r>
            <a:endParaRPr lang="en-US" sz="40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6296355" y="476490"/>
            <a:ext cx="1415772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96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15</a:t>
            </a:r>
            <a:endParaRPr lang="en-US" sz="96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5599507" y="2636912"/>
            <a:ext cx="800220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96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0</a:t>
            </a:r>
            <a:endParaRPr lang="en-US" sz="96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3635442" y="2413421"/>
            <a:ext cx="1720344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28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H    T    U</a:t>
            </a:r>
            <a:endParaRPr lang="en-US" sz="28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7652728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7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954 0.00348 L -0.01025 0.03311 C -0.01424 0.03982 -0.02049 0.04352 -0.02709 0.04352 C -0.03438 0.04352 -0.04011 0.03982 -0.04427 0.03311 L -0.06407 0.00348 " pathEditMode="relative" rAng="0" ptsTypes="FffFF">
                                      <p:cBhvr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681" y="1991"/>
                                    </p:animMotion>
                                  </p:childTnLst>
                                </p:cTn>
                              </p:par>
                              <p:par>
                                <p:cTn id="35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3.7037E-6 L -0.05469 -0.00556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43" y="-278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552 0.00347 L 0.02014 0.01389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74" y="50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6" grpId="1"/>
      <p:bldP spid="7" grpId="0"/>
      <p:bldP spid="7" grpId="1"/>
      <p:bldP spid="8" grpId="0"/>
      <p:bldP spid="10" grpId="0"/>
      <p:bldP spid="11" grpId="0"/>
      <p:bldP spid="1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21399" y="476672"/>
            <a:ext cx="5607625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9600" b="1" dirty="0">
                <a:ln w="50800"/>
                <a:solidFill>
                  <a:schemeClr val="bg1">
                    <a:shade val="50000"/>
                  </a:schemeClr>
                </a:solidFill>
              </a:rPr>
              <a:t>7</a:t>
            </a:r>
            <a:r>
              <a:rPr lang="en-US" sz="96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20</a:t>
            </a:r>
            <a:r>
              <a:rPr lang="en-US" sz="9600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  <a:t> </a:t>
            </a:r>
            <a:r>
              <a:rPr lang="en-US" sz="9600" b="1" dirty="0">
                <a:ln w="50800"/>
                <a:solidFill>
                  <a:schemeClr val="bg1">
                    <a:shade val="50000"/>
                  </a:schemeClr>
                </a:solidFill>
              </a:rPr>
              <a:t>÷</a:t>
            </a:r>
            <a:r>
              <a:rPr lang="en-US" sz="9600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  <a:t> 10 =</a:t>
            </a:r>
            <a:endParaRPr lang="en-US" sz="96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449371" y="2636912"/>
            <a:ext cx="1415772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9600" b="1" dirty="0">
                <a:ln w="50800"/>
                <a:solidFill>
                  <a:schemeClr val="bg1">
                    <a:shade val="50000"/>
                  </a:schemeClr>
                </a:solidFill>
              </a:rPr>
              <a:t>7</a:t>
            </a:r>
            <a:r>
              <a:rPr lang="en-US" sz="96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2</a:t>
            </a:r>
            <a:endParaRPr lang="en-US" sz="96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5285585" y="2621423"/>
            <a:ext cx="492444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9600" b="1" dirty="0">
                <a:ln w="50800"/>
                <a:solidFill>
                  <a:schemeClr val="bg1">
                    <a:shade val="50000"/>
                  </a:schemeClr>
                </a:solidFill>
              </a:rPr>
              <a:t>.</a:t>
            </a:r>
            <a:endParaRPr lang="en-US" sz="96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780713" y="2621423"/>
            <a:ext cx="800220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96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0</a:t>
            </a:r>
            <a:endParaRPr lang="en-US" sz="96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806158" y="1705535"/>
            <a:ext cx="517299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4000" b="1" dirty="0">
                <a:ln w="50800"/>
                <a:solidFill>
                  <a:schemeClr val="bg1">
                    <a:shade val="50000"/>
                  </a:schemeClr>
                </a:solidFill>
              </a:rPr>
              <a:t>1</a:t>
            </a:r>
            <a:endParaRPr lang="en-US" sz="40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6296355" y="476490"/>
            <a:ext cx="1415772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9600" b="1" dirty="0">
                <a:ln w="50800"/>
                <a:solidFill>
                  <a:schemeClr val="bg1">
                    <a:shade val="50000"/>
                  </a:schemeClr>
                </a:solidFill>
              </a:rPr>
              <a:t>7</a:t>
            </a:r>
            <a:r>
              <a:rPr lang="en-US" sz="96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2</a:t>
            </a:r>
            <a:endParaRPr lang="en-US" sz="96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5599507" y="2636912"/>
            <a:ext cx="800220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96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0</a:t>
            </a:r>
            <a:endParaRPr lang="en-US" sz="96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3635442" y="2413421"/>
            <a:ext cx="1720344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28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H    T    U</a:t>
            </a:r>
            <a:endParaRPr lang="en-US" sz="28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3978995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7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954 0.00348 L -0.01025 0.03311 C -0.01424 0.03982 -0.02049 0.04352 -0.02709 0.04352 C -0.03438 0.04352 -0.04011 0.03982 -0.04427 0.03311 L -0.06407 0.00348 " pathEditMode="relative" rAng="0" ptsTypes="FffFF">
                                      <p:cBhvr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681" y="1991"/>
                                    </p:animMotion>
                                  </p:childTnLst>
                                </p:cTn>
                              </p:par>
                              <p:par>
                                <p:cTn id="35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3.7037E-6 L -0.05469 -0.00556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43" y="-278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552 0.00347 L 0.02014 0.01389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74" y="50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6" grpId="1"/>
      <p:bldP spid="7" grpId="0"/>
      <p:bldP spid="7" grpId="1"/>
      <p:bldP spid="8" grpId="0"/>
      <p:bldP spid="10" grpId="0"/>
      <p:bldP spid="11" grpId="0"/>
      <p:bldP spid="1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21399" y="476672"/>
            <a:ext cx="5607625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9600" b="1" dirty="0">
                <a:ln w="50800"/>
                <a:solidFill>
                  <a:schemeClr val="bg1">
                    <a:shade val="50000"/>
                  </a:schemeClr>
                </a:solidFill>
              </a:rPr>
              <a:t>5</a:t>
            </a:r>
            <a:r>
              <a:rPr lang="en-US" sz="96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80</a:t>
            </a:r>
            <a:r>
              <a:rPr lang="en-US" sz="9600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  <a:t> </a:t>
            </a:r>
            <a:r>
              <a:rPr lang="en-US" sz="9600" b="1" dirty="0">
                <a:ln w="50800"/>
                <a:solidFill>
                  <a:schemeClr val="bg1">
                    <a:shade val="50000"/>
                  </a:schemeClr>
                </a:solidFill>
              </a:rPr>
              <a:t>÷</a:t>
            </a:r>
            <a:r>
              <a:rPr lang="en-US" sz="9600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  <a:t> 10 =</a:t>
            </a:r>
            <a:endParaRPr lang="en-US" sz="96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449371" y="2636912"/>
            <a:ext cx="1415772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9600" b="1" dirty="0">
                <a:ln w="50800"/>
                <a:solidFill>
                  <a:schemeClr val="bg1">
                    <a:shade val="50000"/>
                  </a:schemeClr>
                </a:solidFill>
              </a:rPr>
              <a:t>5</a:t>
            </a:r>
            <a:r>
              <a:rPr lang="en-US" sz="9600" b="1" smtClean="0">
                <a:ln w="50800"/>
                <a:solidFill>
                  <a:schemeClr val="bg1">
                    <a:shade val="50000"/>
                  </a:schemeClr>
                </a:solidFill>
              </a:rPr>
              <a:t>8</a:t>
            </a:r>
            <a:endParaRPr lang="en-US" sz="96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5285585" y="2621423"/>
            <a:ext cx="492444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9600" b="1" dirty="0">
                <a:ln w="50800"/>
                <a:solidFill>
                  <a:schemeClr val="bg1">
                    <a:shade val="50000"/>
                  </a:schemeClr>
                </a:solidFill>
              </a:rPr>
              <a:t>.</a:t>
            </a:r>
            <a:endParaRPr lang="en-US" sz="96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780713" y="2621423"/>
            <a:ext cx="800220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96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0</a:t>
            </a:r>
            <a:endParaRPr lang="en-US" sz="96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806158" y="1705535"/>
            <a:ext cx="517299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4000" b="1" dirty="0">
                <a:ln w="50800"/>
                <a:solidFill>
                  <a:schemeClr val="bg1">
                    <a:shade val="50000"/>
                  </a:schemeClr>
                </a:solidFill>
              </a:rPr>
              <a:t>1</a:t>
            </a:r>
            <a:endParaRPr lang="en-US" sz="40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6296355" y="476490"/>
            <a:ext cx="1415772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9600" b="1" dirty="0">
                <a:ln w="50800"/>
                <a:solidFill>
                  <a:schemeClr val="bg1">
                    <a:shade val="50000"/>
                  </a:schemeClr>
                </a:solidFill>
              </a:rPr>
              <a:t>5</a:t>
            </a:r>
            <a:r>
              <a:rPr lang="en-US" sz="96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8</a:t>
            </a:r>
            <a:endParaRPr lang="en-US" sz="96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5599507" y="2636912"/>
            <a:ext cx="800220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96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0</a:t>
            </a:r>
            <a:endParaRPr lang="en-US" sz="96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3635442" y="2413421"/>
            <a:ext cx="1720344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28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H    T    U</a:t>
            </a:r>
            <a:endParaRPr lang="en-US" sz="28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2265776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7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954 0.00348 L -0.01025 0.03311 C -0.01424 0.03982 -0.02049 0.04352 -0.02709 0.04352 C -0.03438 0.04352 -0.04011 0.03982 -0.04427 0.03311 L -0.06407 0.00348 " pathEditMode="relative" rAng="0" ptsTypes="FffFF">
                                      <p:cBhvr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681" y="1991"/>
                                    </p:animMotion>
                                  </p:childTnLst>
                                </p:cTn>
                              </p:par>
                              <p:par>
                                <p:cTn id="35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3.7037E-6 L -0.05469 -0.00556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43" y="-278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552 0.00347 L 0.02014 0.01389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74" y="50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6" grpId="1"/>
      <p:bldP spid="7" grpId="0"/>
      <p:bldP spid="7" grpId="1"/>
      <p:bldP spid="8" grpId="0"/>
      <p:bldP spid="10" grpId="0"/>
      <p:bldP spid="11" grpId="0"/>
      <p:bldP spid="12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pex">
  <a:themeElements>
    <a:clrScheme name="Apex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Apex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pex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36</TotalTime>
  <Words>65</Words>
  <Application>Microsoft Office PowerPoint</Application>
  <PresentationFormat>On-screen Show (4:3)</PresentationFormat>
  <Paragraphs>40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Apex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Rhys</dc:creator>
  <cp:lastModifiedBy>C Davies</cp:lastModifiedBy>
  <cp:revision>6</cp:revision>
  <dcterms:created xsi:type="dcterms:W3CDTF">2015-02-02T22:03:31Z</dcterms:created>
  <dcterms:modified xsi:type="dcterms:W3CDTF">2015-02-03T22:45:41Z</dcterms:modified>
</cp:coreProperties>
</file>