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D3CA47E-E632-4B58-8714-E406A09C5F62}" type="datetimeFigureOut">
              <a:rPr lang="en-GB" smtClean="0"/>
              <a:t>02/02/2015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7EC4083-B1F8-4CAB-8029-D9A63B619B54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73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73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730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4862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56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56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56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8307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27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27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27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6027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80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05597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9632" y="476672"/>
            <a:ext cx="493115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x 10 =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49371" y="2636912"/>
            <a:ext cx="141577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93141" y="2636912"/>
            <a:ext cx="49244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>
                <a:ln w="50800"/>
                <a:solidFill>
                  <a:schemeClr val="bg1">
                    <a:shade val="50000"/>
                  </a:schemeClr>
                </a:solidFill>
              </a:rPr>
              <a:t>.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8064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22064" y="1705535"/>
            <a:ext cx="5172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000" b="1" dirty="0">
                <a:ln w="50800"/>
                <a:solidFill>
                  <a:schemeClr val="bg1">
                    <a:shade val="50000"/>
                  </a:schemeClr>
                </a:solidFill>
              </a:rPr>
              <a:t>1</a:t>
            </a:r>
            <a:endParaRPr lang="en-U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90680" y="2636912"/>
            <a:ext cx="80022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988579" y="476490"/>
            <a:ext cx="20313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9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49</a:t>
            </a:r>
            <a:r>
              <a:rPr lang="en-US" sz="9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0</a:t>
            </a:r>
            <a:endParaRPr lang="en-US" sz="9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79853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158 0.04005 C 0.0191 0.04908 0.02413 0.05394 0.02934 0.05394 C 0.03524 0.05394 0.03993 0.04908 0.04323 0.04005 L 0.0592 -2.59259E-6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7 4.10405E-6 L -0.04809 0.0011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4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9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</TotalTime>
  <Words>50</Words>
  <Application>Microsoft Office PowerPoint</Application>
  <PresentationFormat>On-screen Show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Rhys</dc:creator>
  <cp:lastModifiedBy>Rhys</cp:lastModifiedBy>
  <cp:revision>2</cp:revision>
  <dcterms:created xsi:type="dcterms:W3CDTF">2015-02-02T22:03:31Z</dcterms:created>
  <dcterms:modified xsi:type="dcterms:W3CDTF">2015-02-02T22:20:13Z</dcterms:modified>
</cp:coreProperties>
</file>