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1F574-B992-459B-A6D8-3ECB460B6C4D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AB3-DDAB-47DC-90E0-30A0835BA9C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1F574-B992-459B-A6D8-3ECB460B6C4D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AB3-DDAB-47DC-90E0-30A0835BA9C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1F574-B992-459B-A6D8-3ECB460B6C4D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AB3-DDAB-47DC-90E0-30A0835BA9C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1F574-B992-459B-A6D8-3ECB460B6C4D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AB3-DDAB-47DC-90E0-30A0835BA9C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1F574-B992-459B-A6D8-3ECB460B6C4D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AB3-DDAB-47DC-90E0-30A0835BA9C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1F574-B992-459B-A6D8-3ECB460B6C4D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AB3-DDAB-47DC-90E0-30A0835BA9C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1F574-B992-459B-A6D8-3ECB460B6C4D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AB3-DDAB-47DC-90E0-30A0835BA9C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1F574-B992-459B-A6D8-3ECB460B6C4D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AB3-DDAB-47DC-90E0-30A0835BA9C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1F574-B992-459B-A6D8-3ECB460B6C4D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AB3-DDAB-47DC-90E0-30A0835BA9C1}" type="slidenum">
              <a:rPr lang="en-GB" smtClean="0"/>
              <a:t>‹#›</a:t>
            </a:fld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1F574-B992-459B-A6D8-3ECB460B6C4D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AB3-DDAB-47DC-90E0-30A0835BA9C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1F574-B992-459B-A6D8-3ECB460B6C4D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AB3-DDAB-47DC-90E0-30A0835BA9C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1F574-B992-459B-A6D8-3ECB460B6C4D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94AB3-DDAB-47DC-90E0-30A0835BA9C1}" type="slidenum">
              <a:rPr lang="en-GB" smtClean="0"/>
              <a:t>‹#›</a:t>
            </a:fld>
            <a:endParaRPr lang="en-GB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171635"/>
            <a:ext cx="59041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 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x 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30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Arc 4"/>
          <p:cNvSpPr/>
          <p:nvPr/>
        </p:nvSpPr>
        <p:spPr>
          <a:xfrm>
            <a:off x="395536" y="1628800"/>
            <a:ext cx="3456384" cy="1519426"/>
          </a:xfrm>
          <a:prstGeom prst="arc">
            <a:avLst>
              <a:gd name="adj1" fmla="val 21566238"/>
              <a:gd name="adj2" fmla="val 10675077"/>
            </a:avLst>
          </a:prstGeom>
          <a:noFill/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3900" y="3207422"/>
            <a:ext cx="29450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x </a:t>
            </a:r>
            <a:r>
              <a:rPr lang="en-U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3 </a:t>
            </a:r>
            <a:r>
              <a:rPr lang="en-U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=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31647" y="3209519"/>
            <a:ext cx="11689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21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3608" y="493231"/>
            <a:ext cx="6767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1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62163" y="493231"/>
            <a:ext cx="6767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80111" y="1171635"/>
            <a:ext cx="17908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21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236296" y="1171635"/>
            <a:ext cx="98777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028384" y="1171635"/>
            <a:ext cx="98777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36034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171635"/>
            <a:ext cx="59041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 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x 40=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Arc 4"/>
          <p:cNvSpPr/>
          <p:nvPr/>
        </p:nvSpPr>
        <p:spPr>
          <a:xfrm>
            <a:off x="395536" y="1628800"/>
            <a:ext cx="3456384" cy="1519426"/>
          </a:xfrm>
          <a:prstGeom prst="arc">
            <a:avLst>
              <a:gd name="adj1" fmla="val 21566238"/>
              <a:gd name="adj2" fmla="val 10675077"/>
            </a:avLst>
          </a:prstGeom>
          <a:noFill/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3900" y="3207422"/>
            <a:ext cx="29450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x 4 =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31647" y="3209519"/>
            <a:ext cx="11689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16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3608" y="493231"/>
            <a:ext cx="6767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1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62163" y="493231"/>
            <a:ext cx="6767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80111" y="1171635"/>
            <a:ext cx="17908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16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236296" y="1171635"/>
            <a:ext cx="98777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028384" y="1171635"/>
            <a:ext cx="98777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4901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171635"/>
            <a:ext cx="59041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9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 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x 50=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Arc 4"/>
          <p:cNvSpPr/>
          <p:nvPr/>
        </p:nvSpPr>
        <p:spPr>
          <a:xfrm>
            <a:off x="395536" y="1628800"/>
            <a:ext cx="3456384" cy="1519426"/>
          </a:xfrm>
          <a:prstGeom prst="arc">
            <a:avLst>
              <a:gd name="adj1" fmla="val 21566238"/>
              <a:gd name="adj2" fmla="val 10675077"/>
            </a:avLst>
          </a:prstGeom>
          <a:noFill/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3900" y="3207422"/>
            <a:ext cx="29450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9</a:t>
            </a:r>
            <a:r>
              <a:rPr lang="en-U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x 5 =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31648" y="3209519"/>
            <a:ext cx="11689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45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3608" y="493231"/>
            <a:ext cx="6767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1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62163" y="493231"/>
            <a:ext cx="6767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80111" y="1171635"/>
            <a:ext cx="17908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45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236296" y="1171635"/>
            <a:ext cx="98777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028384" y="1171635"/>
            <a:ext cx="98777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4901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4671" y="1199020"/>
            <a:ext cx="51010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42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x 4=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774671" y="2492896"/>
            <a:ext cx="412953" cy="93610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2104633" y="2492896"/>
            <a:ext cx="1" cy="93610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25107" y="3441852"/>
            <a:ext cx="149912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763688" y="3429000"/>
            <a:ext cx="84189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8355" y="4417158"/>
            <a:ext cx="420660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 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x 4=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60820" y="5617487"/>
            <a:ext cx="354937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x 4=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9" name="Arc 18"/>
          <p:cNvSpPr/>
          <p:nvPr/>
        </p:nvSpPr>
        <p:spPr>
          <a:xfrm>
            <a:off x="376442" y="4629329"/>
            <a:ext cx="2539374" cy="1519426"/>
          </a:xfrm>
          <a:prstGeom prst="arc">
            <a:avLst>
              <a:gd name="adj1" fmla="val 21566238"/>
              <a:gd name="adj2" fmla="val 10675077"/>
            </a:avLst>
          </a:prstGeom>
          <a:noFill/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595186" y="5617486"/>
            <a:ext cx="354937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x 4=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948264" y="5617485"/>
            <a:ext cx="149912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16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172400" y="5617487"/>
            <a:ext cx="84189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74671" y="5232766"/>
            <a:ext cx="58541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235622" y="5617484"/>
            <a:ext cx="84189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923542" y="3216829"/>
            <a:ext cx="504817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160 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+ </a:t>
            </a:r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=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948264" y="3246251"/>
            <a:ext cx="215636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168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578419" y="1199020"/>
            <a:ext cx="259398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168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4901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 animBg="1"/>
      <p:bldP spid="19" grpId="1" animBg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4671" y="1199020"/>
            <a:ext cx="51010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x 3=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774671" y="2492896"/>
            <a:ext cx="412953" cy="93610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2104633" y="2492896"/>
            <a:ext cx="1" cy="93610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25107" y="3441852"/>
            <a:ext cx="149912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763688" y="3429000"/>
            <a:ext cx="84189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8355" y="4417158"/>
            <a:ext cx="420660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 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x 3=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60820" y="5617487"/>
            <a:ext cx="354937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x 3=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9" name="Arc 18"/>
          <p:cNvSpPr/>
          <p:nvPr/>
        </p:nvSpPr>
        <p:spPr>
          <a:xfrm>
            <a:off x="376442" y="4629329"/>
            <a:ext cx="2539374" cy="1519426"/>
          </a:xfrm>
          <a:prstGeom prst="arc">
            <a:avLst>
              <a:gd name="adj1" fmla="val 21566238"/>
              <a:gd name="adj2" fmla="val 10675077"/>
            </a:avLst>
          </a:prstGeom>
          <a:noFill/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595186" y="5617486"/>
            <a:ext cx="354937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x 3=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948264" y="5617485"/>
            <a:ext cx="149912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24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172400" y="5617487"/>
            <a:ext cx="84189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74671" y="5232766"/>
            <a:ext cx="58541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907007" y="5617484"/>
            <a:ext cx="149912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21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594927" y="3216829"/>
            <a:ext cx="57054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240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+ 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21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=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948264" y="3246251"/>
            <a:ext cx="215636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261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578419" y="1199020"/>
            <a:ext cx="259398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261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45372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 animBg="1"/>
      <p:bldP spid="19" grpId="1" animBg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4671" y="1199020"/>
            <a:ext cx="51010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6 x 6=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774671" y="2492896"/>
            <a:ext cx="412953" cy="93610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2104633" y="2492896"/>
            <a:ext cx="1" cy="93610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25107" y="3441852"/>
            <a:ext cx="149912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763688" y="3429000"/>
            <a:ext cx="84189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8355" y="4417158"/>
            <a:ext cx="420660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 x 6=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60820" y="5617487"/>
            <a:ext cx="354937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7 x 6=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9" name="Arc 18"/>
          <p:cNvSpPr/>
          <p:nvPr/>
        </p:nvSpPr>
        <p:spPr>
          <a:xfrm>
            <a:off x="376442" y="4629329"/>
            <a:ext cx="2539374" cy="1519426"/>
          </a:xfrm>
          <a:prstGeom prst="arc">
            <a:avLst>
              <a:gd name="adj1" fmla="val 21566238"/>
              <a:gd name="adj2" fmla="val 10675077"/>
            </a:avLst>
          </a:prstGeom>
          <a:noFill/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595186" y="5617486"/>
            <a:ext cx="354937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x 6=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948264" y="5617485"/>
            <a:ext cx="149912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172400" y="5617487"/>
            <a:ext cx="84189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74671" y="5232766"/>
            <a:ext cx="58541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907007" y="5617484"/>
            <a:ext cx="149912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42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594927" y="3216829"/>
            <a:ext cx="57054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20 + 36=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948264" y="3246251"/>
            <a:ext cx="215636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456</a:t>
            </a:r>
            <a:endParaRPr lang="en-US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578419" y="1199020"/>
            <a:ext cx="259398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456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45372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 animBg="1"/>
      <p:bldP spid="19" grpId="1" animBg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57123" y="1199020"/>
            <a:ext cx="3336170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  64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</a:p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x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 3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051720" y="3861048"/>
            <a:ext cx="2736304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3409117" y="1191475"/>
            <a:ext cx="1378907" cy="266957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31554" y="5229200"/>
            <a:ext cx="46842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 x 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3 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88024" y="5229200"/>
            <a:ext cx="17908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12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95772" y="3886944"/>
            <a:ext cx="98777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31322" y="3886944"/>
            <a:ext cx="98777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8997" y="5085184"/>
            <a:ext cx="46842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x 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3 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993293" y="5085184"/>
            <a:ext cx="17908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18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42393" y="47600"/>
            <a:ext cx="394691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6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18 </a:t>
            </a:r>
            <a:r>
              <a:rPr lang="en-US" sz="6000" b="1" dirty="0">
                <a:ln w="50800"/>
                <a:solidFill>
                  <a:schemeClr val="bg1">
                    <a:shade val="50000"/>
                  </a:schemeClr>
                </a:solidFill>
              </a:rPr>
              <a:t>+</a:t>
            </a:r>
            <a:r>
              <a:rPr lang="en-US" sz="6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6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r>
              <a:rPr lang="en-US" sz="6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=</a:t>
            </a:r>
            <a:endParaRPr lang="en-US" sz="6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779611" y="47600"/>
            <a:ext cx="17908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55080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15295 -0.2208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56" y="-1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-0.00539 -0.17222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" y="-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-0.33298 -0.18935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49" y="-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L -0.53628 0.54514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23" y="2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8" grpId="1"/>
      <p:bldP spid="9" grpId="0"/>
      <p:bldP spid="9" grpId="1"/>
      <p:bldP spid="9" grpId="2"/>
      <p:bldP spid="10" grpId="0"/>
      <p:bldP spid="11" grpId="0"/>
      <p:bldP spid="11" grpId="1"/>
      <p:bldP spid="12" grpId="0"/>
      <p:bldP spid="12" grpId="1"/>
      <p:bldP spid="13" grpId="0"/>
      <p:bldP spid="13" grpId="1"/>
      <p:bldP spid="13" grpId="2"/>
      <p:bldP spid="13" grpId="3"/>
      <p:bldP spid="14" grpId="0"/>
      <p:bldP spid="14" grpId="1"/>
      <p:bldP spid="15" grpId="0"/>
      <p:bldP spid="1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57123" y="1199020"/>
            <a:ext cx="3336171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  76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</a:p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x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 4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051720" y="3861048"/>
            <a:ext cx="2736304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3409117" y="1191475"/>
            <a:ext cx="1378907" cy="266957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31554" y="5229200"/>
            <a:ext cx="46842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x </a:t>
            </a:r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88024" y="5229200"/>
            <a:ext cx="17908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24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95771" y="3886944"/>
            <a:ext cx="98777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31322" y="3886944"/>
            <a:ext cx="98777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8997" y="5085184"/>
            <a:ext cx="46842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7 x </a:t>
            </a:r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993293" y="5085184"/>
            <a:ext cx="17908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42392" y="47600"/>
            <a:ext cx="394691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60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r>
              <a:rPr lang="en-US" sz="6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 </a:t>
            </a:r>
            <a:r>
              <a:rPr lang="en-US" sz="6000" b="1" dirty="0">
                <a:ln w="50800"/>
                <a:solidFill>
                  <a:schemeClr val="bg1">
                    <a:shade val="50000"/>
                  </a:schemeClr>
                </a:solidFill>
              </a:rPr>
              <a:t>+</a:t>
            </a:r>
            <a:r>
              <a:rPr lang="en-US" sz="6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2</a:t>
            </a:r>
            <a:r>
              <a:rPr lang="en-US" sz="6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=</a:t>
            </a:r>
            <a:endParaRPr lang="en-US" sz="6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779611" y="47600"/>
            <a:ext cx="17908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30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37254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15295 -0.2208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56" y="-1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-0.00539 -0.17222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" y="-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-0.33298 -0.18935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49" y="-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L -0.53628 0.54514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23" y="2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8" grpId="1"/>
      <p:bldP spid="9" grpId="0"/>
      <p:bldP spid="9" grpId="1"/>
      <p:bldP spid="9" grpId="2"/>
      <p:bldP spid="10" grpId="0"/>
      <p:bldP spid="11" grpId="0"/>
      <p:bldP spid="11" grpId="1"/>
      <p:bldP spid="12" grpId="0"/>
      <p:bldP spid="12" grpId="1"/>
      <p:bldP spid="13" grpId="0"/>
      <p:bldP spid="13" grpId="1"/>
      <p:bldP spid="13" grpId="2"/>
      <p:bldP spid="13" grpId="3"/>
      <p:bldP spid="14" grpId="0"/>
      <p:bldP spid="14" grpId="1"/>
      <p:bldP spid="15" grpId="0"/>
      <p:bldP spid="1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57123" y="1199020"/>
            <a:ext cx="3336171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  87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</a:p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x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 5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051720" y="3861048"/>
            <a:ext cx="2736304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3409117" y="1191475"/>
            <a:ext cx="1378907" cy="266957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31554" y="5229200"/>
            <a:ext cx="46842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x </a:t>
            </a:r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88024" y="5229200"/>
            <a:ext cx="17908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35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95771" y="3886944"/>
            <a:ext cx="98777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31322" y="3886944"/>
            <a:ext cx="98777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8997" y="5085184"/>
            <a:ext cx="46842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 x </a:t>
            </a:r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r>
              <a:rPr lang="en-US" sz="8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993293" y="5085184"/>
            <a:ext cx="17908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40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42392" y="47600"/>
            <a:ext cx="394691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6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40 </a:t>
            </a:r>
            <a:r>
              <a:rPr lang="en-US" sz="6000" b="1" dirty="0">
                <a:ln w="50800"/>
                <a:solidFill>
                  <a:schemeClr val="bg1">
                    <a:shade val="50000"/>
                  </a:schemeClr>
                </a:solidFill>
              </a:rPr>
              <a:t>+</a:t>
            </a:r>
            <a:r>
              <a:rPr lang="en-US" sz="6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3</a:t>
            </a:r>
            <a:r>
              <a:rPr lang="en-US" sz="6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=</a:t>
            </a:r>
            <a:endParaRPr lang="en-US" sz="6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779611" y="47600"/>
            <a:ext cx="179087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43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5035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15295 -0.2208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56" y="-1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-0.00539 -0.17222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" y="-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-0.33298 -0.18935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49" y="-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L -0.53628 0.54514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23" y="2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8" grpId="1"/>
      <p:bldP spid="9" grpId="0"/>
      <p:bldP spid="9" grpId="1"/>
      <p:bldP spid="9" grpId="2"/>
      <p:bldP spid="10" grpId="0"/>
      <p:bldP spid="11" grpId="0"/>
      <p:bldP spid="11" grpId="1"/>
      <p:bldP spid="12" grpId="0"/>
      <p:bldP spid="12" grpId="1"/>
      <p:bldP spid="13" grpId="0"/>
      <p:bldP spid="13" grpId="1"/>
      <p:bldP spid="13" grpId="2"/>
      <p:bldP spid="13" grpId="3"/>
      <p:bldP spid="14" grpId="0"/>
      <p:bldP spid="14" grpId="1"/>
      <p:bldP spid="15" grpId="0"/>
      <p:bldP spid="15" grpId="1"/>
    </p:bld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TM01972873[[fn=Summer]]</Template>
  <TotalTime>2953</TotalTime>
  <Words>189</Words>
  <Application>Microsoft Office PowerPoint</Application>
  <PresentationFormat>On-screen Show (4:3)</PresentationFormat>
  <Paragraphs>93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Summer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Rhys</dc:creator>
  <cp:lastModifiedBy>C Davies</cp:lastModifiedBy>
  <cp:revision>9</cp:revision>
  <dcterms:created xsi:type="dcterms:W3CDTF">2015-01-18T17:32:38Z</dcterms:created>
  <dcterms:modified xsi:type="dcterms:W3CDTF">2015-02-11T11:25:57Z</dcterms:modified>
</cp:coreProperties>
</file>