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2.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22.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3.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1" r:id="rId5"/>
    <p:sldMasterId id="2147483662"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Lst>
  <p:sldSz cy="5143500" cx="9144000"/>
  <p:notesSz cx="6858000" cy="9144000"/>
  <p:embeddedFontLst>
    <p:embeddedFont>
      <p:font typeface="Roboto"/>
      <p:regular r:id="rId31"/>
      <p:bold r:id="rId32"/>
      <p:italic r:id="rId33"/>
      <p:boldItalic r:id="rId34"/>
    </p:embeddedFont>
    <p:embeddedFont>
      <p:font typeface="Amatic SC"/>
      <p:regular r:id="rId35"/>
      <p:bold r:id="rId36"/>
    </p:embeddedFont>
    <p:embeddedFont>
      <p:font typeface="Gravitas One"/>
      <p:regular r:id="rId37"/>
    </p:embeddedFont>
    <p:embeddedFont>
      <p:font typeface="Sofia"/>
      <p:regular r:id="rId38"/>
    </p:embeddedFont>
    <p:embeddedFont>
      <p:font typeface="Shadows Into Light Two"/>
      <p:regular r:id="rId39"/>
    </p:embeddedFont>
    <p:embeddedFont>
      <p:font typeface="NTR"/>
      <p:regular r:id="rId40"/>
    </p:embeddedFont>
    <p:embeddedFont>
      <p:font typeface="Century Gothic"/>
      <p:regular r:id="rId41"/>
      <p:bold r:id="rId42"/>
      <p:italic r:id="rId43"/>
      <p:boldItalic r:id="rId4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6BE4C667-235B-4701-8938-DC64BE5159EB}">
  <a:tblStyle styleId="{6BE4C667-235B-4701-8938-DC64BE5159EB}"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NTR-regular.fntdata"/><Relationship Id="rId20" Type="http://schemas.openxmlformats.org/officeDocument/2006/relationships/slide" Target="slides/slide13.xml"/><Relationship Id="rId42" Type="http://schemas.openxmlformats.org/officeDocument/2006/relationships/font" Target="fonts/CenturyGothic-bold.fntdata"/><Relationship Id="rId41" Type="http://schemas.openxmlformats.org/officeDocument/2006/relationships/font" Target="fonts/CenturyGothic-regular.fntdata"/><Relationship Id="rId22" Type="http://schemas.openxmlformats.org/officeDocument/2006/relationships/slide" Target="slides/slide15.xml"/><Relationship Id="rId44" Type="http://schemas.openxmlformats.org/officeDocument/2006/relationships/font" Target="fonts/CenturyGothic-boldItalic.fntdata"/><Relationship Id="rId21" Type="http://schemas.openxmlformats.org/officeDocument/2006/relationships/slide" Target="slides/slide14.xml"/><Relationship Id="rId43" Type="http://schemas.openxmlformats.org/officeDocument/2006/relationships/font" Target="fonts/CenturyGothic-italic.fntdata"/><Relationship Id="rId24" Type="http://schemas.openxmlformats.org/officeDocument/2006/relationships/slide" Target="slides/slide17.xml"/><Relationship Id="rId23" Type="http://schemas.openxmlformats.org/officeDocument/2006/relationships/slide" Target="slides/slide16.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2.xml"/><Relationship Id="rId26" Type="http://schemas.openxmlformats.org/officeDocument/2006/relationships/slide" Target="slides/slide19.xml"/><Relationship Id="rId25" Type="http://schemas.openxmlformats.org/officeDocument/2006/relationships/slide" Target="slides/slide18.xml"/><Relationship Id="rId28" Type="http://schemas.openxmlformats.org/officeDocument/2006/relationships/slide" Target="slides/slide21.xml"/><Relationship Id="rId27" Type="http://schemas.openxmlformats.org/officeDocument/2006/relationships/slide" Target="slides/slide20.xml"/><Relationship Id="rId5" Type="http://schemas.openxmlformats.org/officeDocument/2006/relationships/slideMaster" Target="slideMasters/slideMaster1.xml"/><Relationship Id="rId6" Type="http://schemas.openxmlformats.org/officeDocument/2006/relationships/slideMaster" Target="slideMasters/slideMaster2.xml"/><Relationship Id="rId29" Type="http://schemas.openxmlformats.org/officeDocument/2006/relationships/slide" Target="slides/slide22.xml"/><Relationship Id="rId7" Type="http://schemas.openxmlformats.org/officeDocument/2006/relationships/notesMaster" Target="notesMasters/notesMaster1.xml"/><Relationship Id="rId8" Type="http://schemas.openxmlformats.org/officeDocument/2006/relationships/slide" Target="slides/slide1.xml"/><Relationship Id="rId31" Type="http://schemas.openxmlformats.org/officeDocument/2006/relationships/font" Target="fonts/Roboto-regular.fntdata"/><Relationship Id="rId30" Type="http://schemas.openxmlformats.org/officeDocument/2006/relationships/slide" Target="slides/slide23.xml"/><Relationship Id="rId11" Type="http://schemas.openxmlformats.org/officeDocument/2006/relationships/slide" Target="slides/slide4.xml"/><Relationship Id="rId33" Type="http://schemas.openxmlformats.org/officeDocument/2006/relationships/font" Target="fonts/Roboto-italic.fntdata"/><Relationship Id="rId10" Type="http://schemas.openxmlformats.org/officeDocument/2006/relationships/slide" Target="slides/slide3.xml"/><Relationship Id="rId32" Type="http://schemas.openxmlformats.org/officeDocument/2006/relationships/font" Target="fonts/Roboto-bold.fntdata"/><Relationship Id="rId13" Type="http://schemas.openxmlformats.org/officeDocument/2006/relationships/slide" Target="slides/slide6.xml"/><Relationship Id="rId35" Type="http://schemas.openxmlformats.org/officeDocument/2006/relationships/font" Target="fonts/AmaticSC-regular.fntdata"/><Relationship Id="rId12" Type="http://schemas.openxmlformats.org/officeDocument/2006/relationships/slide" Target="slides/slide5.xml"/><Relationship Id="rId34" Type="http://schemas.openxmlformats.org/officeDocument/2006/relationships/font" Target="fonts/Roboto-boldItalic.fntdata"/><Relationship Id="rId15" Type="http://schemas.openxmlformats.org/officeDocument/2006/relationships/slide" Target="slides/slide8.xml"/><Relationship Id="rId37" Type="http://schemas.openxmlformats.org/officeDocument/2006/relationships/font" Target="fonts/GravitasOne-regular.fntdata"/><Relationship Id="rId14" Type="http://schemas.openxmlformats.org/officeDocument/2006/relationships/slide" Target="slides/slide7.xml"/><Relationship Id="rId36" Type="http://schemas.openxmlformats.org/officeDocument/2006/relationships/font" Target="fonts/AmaticSC-bold.fntdata"/><Relationship Id="rId17" Type="http://schemas.openxmlformats.org/officeDocument/2006/relationships/slide" Target="slides/slide10.xml"/><Relationship Id="rId39" Type="http://schemas.openxmlformats.org/officeDocument/2006/relationships/font" Target="fonts/ShadowsIntoLightTwo-regular.fntdata"/><Relationship Id="rId16" Type="http://schemas.openxmlformats.org/officeDocument/2006/relationships/slide" Target="slides/slide9.xml"/><Relationship Id="rId38" Type="http://schemas.openxmlformats.org/officeDocument/2006/relationships/font" Target="fonts/Sofia-regular.fntdata"/><Relationship Id="rId19" Type="http://schemas.openxmlformats.org/officeDocument/2006/relationships/slide" Target="slides/slide12.xml"/><Relationship Id="rId18"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 name="Shape 72"/>
        <p:cNvGrpSpPr/>
        <p:nvPr/>
      </p:nvGrpSpPr>
      <p:grpSpPr>
        <a:xfrm>
          <a:off x="0" y="0"/>
          <a:ext cx="0" cy="0"/>
          <a:chOff x="0" y="0"/>
          <a:chExt cx="0" cy="0"/>
        </a:xfrm>
      </p:grpSpPr>
      <p:sp>
        <p:nvSpPr>
          <p:cNvPr id="73" name="Google Shape;73;g8f4d3ad02e_0_148:notes"/>
          <p:cNvSpPr txBox="1"/>
          <p:nvPr>
            <p:ph idx="1" type="body"/>
          </p:nvPr>
        </p:nvSpPr>
        <p:spPr>
          <a:xfrm>
            <a:off x="685800" y="4400550"/>
            <a:ext cx="5486400" cy="3600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g8f4d3ad02e_0_14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g9fb1653ce3_0_7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1" name="Google Shape;91;g9fb1653ce3_0_7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g9fb1653ce3_0_52:notes"/>
          <p:cNvSpPr txBox="1"/>
          <p:nvPr>
            <p:ph idx="1" type="body"/>
          </p:nvPr>
        </p:nvSpPr>
        <p:spPr>
          <a:xfrm>
            <a:off x="685800" y="4400550"/>
            <a:ext cx="5486400" cy="3600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7" name="Google Shape;97;g9fb1653ce3_0_5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g9fb1653ce3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9" name="Google Shape;109;g9fb1653ce3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gbcd5da4dda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5" name="Google Shape;125;gbcd5da4dda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g9fb1653ce3_0_97:notes"/>
          <p:cNvSpPr txBox="1"/>
          <p:nvPr>
            <p:ph idx="1" type="body"/>
          </p:nvPr>
        </p:nvSpPr>
        <p:spPr>
          <a:xfrm>
            <a:off x="685800" y="4400550"/>
            <a:ext cx="5486400" cy="3600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1" name="Google Shape;141;g9fb1653ce3_0_9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g9fb1653ce3_0_279:notes"/>
          <p:cNvSpPr txBox="1"/>
          <p:nvPr>
            <p:ph idx="1" type="body"/>
          </p:nvPr>
        </p:nvSpPr>
        <p:spPr>
          <a:xfrm>
            <a:off x="685800" y="4400550"/>
            <a:ext cx="5486400" cy="3600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g9fb1653ce3_0_27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g9fb1653ce3_0_210:notes"/>
          <p:cNvSpPr txBox="1"/>
          <p:nvPr>
            <p:ph idx="1" type="body"/>
          </p:nvPr>
        </p:nvSpPr>
        <p:spPr>
          <a:xfrm>
            <a:off x="685800" y="4400550"/>
            <a:ext cx="5486400" cy="3600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g9fb1653ce3_0_2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g9fb1653ce3_0_227:notes"/>
          <p:cNvSpPr txBox="1"/>
          <p:nvPr>
            <p:ph idx="1" type="body"/>
          </p:nvPr>
        </p:nvSpPr>
        <p:spPr>
          <a:xfrm>
            <a:off x="685800" y="4400550"/>
            <a:ext cx="5486400" cy="3600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g9fb1653ce3_0_2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g9fb1653ce3_0_189:notes"/>
          <p:cNvSpPr txBox="1"/>
          <p:nvPr>
            <p:ph idx="1" type="body"/>
          </p:nvPr>
        </p:nvSpPr>
        <p:spPr>
          <a:xfrm>
            <a:off x="685800" y="4400550"/>
            <a:ext cx="5486400" cy="3600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g9fb1653ce3_0_18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ga5ff37947f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3" name="Google Shape;203;ga5ff37947f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g9fb1653ce3_0_1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1" name="Google Shape;211;g9fb1653ce3_0_1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gb0b1f60e15_2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9" name="Google Shape;219;gb0b1f60e15_2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g8f4d3ad02e_0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7" name="Google Shape;227;g8f4d3ad02e_0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g9fb1653ce3_0_24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5" name="Google Shape;235;g9fb1653ce3_0_2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g9fb1653ce3_0_2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3" name="Google Shape;243;g9fb1653ce3_0_2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g9fb1653ce3_0_26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1" name="Google Shape;251;g9fb1653ce3_0_2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g9fb1653ce3_0_27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9" name="Google Shape;259;g9fb1653ce3_0_27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g9fb1653ce3_0_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6" name="Google Shape;266;g9fb1653ce3_0_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g9fb1653ce3_0_16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4" name="Google Shape;274;g9fb1653ce3_0_1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g9fb1653ce3_0_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1" name="Google Shape;281;g9fb1653ce3_0_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g9fb1653ce3_0_1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0" name="Google Shape;290;g9fb1653ce3_0_1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1" name="Shape 311"/>
        <p:cNvGrpSpPr/>
        <p:nvPr/>
      </p:nvGrpSpPr>
      <p:grpSpPr>
        <a:xfrm>
          <a:off x="0" y="0"/>
          <a:ext cx="0" cy="0"/>
          <a:chOff x="0" y="0"/>
          <a:chExt cx="0" cy="0"/>
        </a:xfrm>
      </p:grpSpPr>
      <p:sp>
        <p:nvSpPr>
          <p:cNvPr id="312" name="Google Shape;312;g9fb1653ce3_0_1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3" name="Google Shape;313;g9fb1653ce3_0_1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p:nvPr/>
        </p:nvSpPr>
        <p:spPr>
          <a:xfrm flipH="1">
            <a:off x="8246400" y="4245925"/>
            <a:ext cx="897600" cy="897600"/>
          </a:xfrm>
          <a:prstGeom prst="rtTriangle">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 name="Google Shape;11;p2"/>
          <p:cNvSpPr/>
          <p:nvPr/>
        </p:nvSpPr>
        <p:spPr>
          <a:xfrm flipH="1">
            <a:off x="8246400" y="4245875"/>
            <a:ext cx="897600" cy="897600"/>
          </a:xfrm>
          <a:prstGeom prst="round1Rect">
            <a:avLst>
              <a:gd fmla="val 16667" name="adj"/>
            </a:avLst>
          </a:prstGeom>
          <a:solidFill>
            <a:schemeClr val="lt1">
              <a:alpha val="6808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2"/>
          <p:cNvSpPr txBox="1"/>
          <p:nvPr>
            <p:ph type="ctrTitle"/>
          </p:nvPr>
        </p:nvSpPr>
        <p:spPr>
          <a:xfrm>
            <a:off x="390525" y="1819275"/>
            <a:ext cx="8222100" cy="933600"/>
          </a:xfrm>
          <a:prstGeom prst="rect">
            <a:avLst/>
          </a:prstGeom>
        </p:spPr>
        <p:txBody>
          <a:bodyPr anchorCtr="0" anchor="b"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13" name="Google Shape;13;p2"/>
          <p:cNvSpPr txBox="1"/>
          <p:nvPr>
            <p:ph idx="1" type="subTitle"/>
          </p:nvPr>
        </p:nvSpPr>
        <p:spPr>
          <a:xfrm>
            <a:off x="390525" y="2789130"/>
            <a:ext cx="8222100" cy="4329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Clr>
                <a:schemeClr val="lt1"/>
              </a:buClr>
              <a:buSzPts val="1800"/>
              <a:buNone/>
              <a:defRPr>
                <a:solidFill>
                  <a:schemeClr val="lt1"/>
                </a:solidFill>
              </a:defRPr>
            </a:lvl1pPr>
            <a:lvl2pPr lvl="1">
              <a:lnSpc>
                <a:spcPct val="100000"/>
              </a:lnSpc>
              <a:spcBef>
                <a:spcPts val="0"/>
              </a:spcBef>
              <a:spcAft>
                <a:spcPts val="0"/>
              </a:spcAft>
              <a:buClr>
                <a:schemeClr val="lt1"/>
              </a:buClr>
              <a:buSzPts val="1800"/>
              <a:buNone/>
              <a:defRPr sz="1800">
                <a:solidFill>
                  <a:schemeClr val="lt1"/>
                </a:solidFill>
              </a:defRPr>
            </a:lvl2pPr>
            <a:lvl3pPr lvl="2">
              <a:lnSpc>
                <a:spcPct val="100000"/>
              </a:lnSpc>
              <a:spcBef>
                <a:spcPts val="0"/>
              </a:spcBef>
              <a:spcAft>
                <a:spcPts val="0"/>
              </a:spcAft>
              <a:buClr>
                <a:schemeClr val="lt1"/>
              </a:buClr>
              <a:buSzPts val="1800"/>
              <a:buNone/>
              <a:defRPr sz="1800">
                <a:solidFill>
                  <a:schemeClr val="lt1"/>
                </a:solidFill>
              </a:defRPr>
            </a:lvl3pPr>
            <a:lvl4pPr lvl="3">
              <a:lnSpc>
                <a:spcPct val="100000"/>
              </a:lnSpc>
              <a:spcBef>
                <a:spcPts val="0"/>
              </a:spcBef>
              <a:spcAft>
                <a:spcPts val="0"/>
              </a:spcAft>
              <a:buClr>
                <a:schemeClr val="lt1"/>
              </a:buClr>
              <a:buSzPts val="1800"/>
              <a:buNone/>
              <a:defRPr sz="1800">
                <a:solidFill>
                  <a:schemeClr val="lt1"/>
                </a:solidFill>
              </a:defRPr>
            </a:lvl4pPr>
            <a:lvl5pPr lvl="4">
              <a:lnSpc>
                <a:spcPct val="100000"/>
              </a:lnSpc>
              <a:spcBef>
                <a:spcPts val="0"/>
              </a:spcBef>
              <a:spcAft>
                <a:spcPts val="0"/>
              </a:spcAft>
              <a:buClr>
                <a:schemeClr val="lt1"/>
              </a:buClr>
              <a:buSzPts val="1800"/>
              <a:buNone/>
              <a:defRPr sz="1800">
                <a:solidFill>
                  <a:schemeClr val="lt1"/>
                </a:solidFill>
              </a:defRPr>
            </a:lvl5pPr>
            <a:lvl6pPr lvl="5">
              <a:lnSpc>
                <a:spcPct val="100000"/>
              </a:lnSpc>
              <a:spcBef>
                <a:spcPts val="0"/>
              </a:spcBef>
              <a:spcAft>
                <a:spcPts val="0"/>
              </a:spcAft>
              <a:buClr>
                <a:schemeClr val="lt1"/>
              </a:buClr>
              <a:buSzPts val="1800"/>
              <a:buNone/>
              <a:defRPr sz="1800">
                <a:solidFill>
                  <a:schemeClr val="lt1"/>
                </a:solidFill>
              </a:defRPr>
            </a:lvl6pPr>
            <a:lvl7pPr lvl="6">
              <a:lnSpc>
                <a:spcPct val="100000"/>
              </a:lnSpc>
              <a:spcBef>
                <a:spcPts val="0"/>
              </a:spcBef>
              <a:spcAft>
                <a:spcPts val="0"/>
              </a:spcAft>
              <a:buClr>
                <a:schemeClr val="lt1"/>
              </a:buClr>
              <a:buSzPts val="1800"/>
              <a:buNone/>
              <a:defRPr sz="1800">
                <a:solidFill>
                  <a:schemeClr val="lt1"/>
                </a:solidFill>
              </a:defRPr>
            </a:lvl7pPr>
            <a:lvl8pPr lvl="7">
              <a:lnSpc>
                <a:spcPct val="100000"/>
              </a:lnSpc>
              <a:spcBef>
                <a:spcPts val="0"/>
              </a:spcBef>
              <a:spcAft>
                <a:spcPts val="0"/>
              </a:spcAft>
              <a:buClr>
                <a:schemeClr val="lt1"/>
              </a:buClr>
              <a:buSzPts val="1800"/>
              <a:buNone/>
              <a:defRPr sz="1800">
                <a:solidFill>
                  <a:schemeClr val="lt1"/>
                </a:solidFill>
              </a:defRPr>
            </a:lvl8pPr>
            <a:lvl9pPr lvl="8">
              <a:lnSpc>
                <a:spcPct val="100000"/>
              </a:lnSpc>
              <a:spcBef>
                <a:spcPts val="0"/>
              </a:spcBef>
              <a:spcAft>
                <a:spcPts val="0"/>
              </a:spcAft>
              <a:buClr>
                <a:schemeClr val="lt1"/>
              </a:buClr>
              <a:buSzPts val="1800"/>
              <a:buNone/>
              <a:defRPr sz="1800">
                <a:solidFill>
                  <a:schemeClr val="lt1"/>
                </a:solidFill>
              </a:defRPr>
            </a:lvl9pPr>
          </a:lstStyle>
          <a:p/>
        </p:txBody>
      </p:sp>
      <p:sp>
        <p:nvSpPr>
          <p:cNvPr id="14" name="Google Shape;14;p2"/>
          <p:cNvSpPr txBox="1"/>
          <p:nvPr>
            <p:ph idx="12" type="sldNum"/>
          </p:nvPr>
        </p:nvSpPr>
        <p:spPr>
          <a:xfrm>
            <a:off x="8523541" y="4695623"/>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5" name="Shape 15"/>
        <p:cNvGrpSpPr/>
        <p:nvPr/>
      </p:nvGrpSpPr>
      <p:grpSpPr>
        <a:xfrm>
          <a:off x="0" y="0"/>
          <a:ext cx="0" cy="0"/>
          <a:chOff x="0" y="0"/>
          <a:chExt cx="0" cy="0"/>
        </a:xfrm>
      </p:grpSpPr>
      <p:sp>
        <p:nvSpPr>
          <p:cNvPr id="16" name="Google Shape;16;p3"/>
          <p:cNvSpPr txBox="1"/>
          <p:nvPr>
            <p:ph type="title"/>
          </p:nvPr>
        </p:nvSpPr>
        <p:spPr>
          <a:xfrm>
            <a:off x="460950" y="2065350"/>
            <a:ext cx="8222100" cy="1012800"/>
          </a:xfrm>
          <a:prstGeom prst="rect">
            <a:avLst/>
          </a:prstGeom>
        </p:spPr>
        <p:txBody>
          <a:bodyPr anchorCtr="0" anchor="ctr" bIns="91425" lIns="91425" spcFirstLastPara="1" rIns="91425" wrap="square" tIns="91425">
            <a:noAutofit/>
          </a:bodyPr>
          <a:lstStyle>
            <a:lvl1pPr lvl="0">
              <a:spcBef>
                <a:spcPts val="0"/>
              </a:spcBef>
              <a:spcAft>
                <a:spcPts val="0"/>
              </a:spcAft>
              <a:buSzPts val="4200"/>
              <a:buNone/>
              <a:defRPr sz="4200"/>
            </a:lvl1pPr>
            <a:lvl2pPr lvl="1">
              <a:spcBef>
                <a:spcPts val="0"/>
              </a:spcBef>
              <a:spcAft>
                <a:spcPts val="0"/>
              </a:spcAft>
              <a:buSzPts val="4200"/>
              <a:buNone/>
              <a:defRPr sz="4200"/>
            </a:lvl2pPr>
            <a:lvl3pPr lvl="2">
              <a:spcBef>
                <a:spcPts val="0"/>
              </a:spcBef>
              <a:spcAft>
                <a:spcPts val="0"/>
              </a:spcAft>
              <a:buSzPts val="4200"/>
              <a:buNone/>
              <a:defRPr sz="4200"/>
            </a:lvl3pPr>
            <a:lvl4pPr lvl="3">
              <a:spcBef>
                <a:spcPts val="0"/>
              </a:spcBef>
              <a:spcAft>
                <a:spcPts val="0"/>
              </a:spcAft>
              <a:buSzPts val="4200"/>
              <a:buNone/>
              <a:defRPr sz="4200"/>
            </a:lvl4pPr>
            <a:lvl5pPr lvl="4">
              <a:spcBef>
                <a:spcPts val="0"/>
              </a:spcBef>
              <a:spcAft>
                <a:spcPts val="0"/>
              </a:spcAft>
              <a:buSzPts val="4200"/>
              <a:buNone/>
              <a:defRPr sz="4200"/>
            </a:lvl5pPr>
            <a:lvl6pPr lvl="5">
              <a:spcBef>
                <a:spcPts val="0"/>
              </a:spcBef>
              <a:spcAft>
                <a:spcPts val="0"/>
              </a:spcAft>
              <a:buSzPts val="4200"/>
              <a:buNone/>
              <a:defRPr sz="4200"/>
            </a:lvl6pPr>
            <a:lvl7pPr lvl="6">
              <a:spcBef>
                <a:spcPts val="0"/>
              </a:spcBef>
              <a:spcAft>
                <a:spcPts val="0"/>
              </a:spcAft>
              <a:buSzPts val="4200"/>
              <a:buNone/>
              <a:defRPr sz="4200"/>
            </a:lvl7pPr>
            <a:lvl8pPr lvl="7">
              <a:spcBef>
                <a:spcPts val="0"/>
              </a:spcBef>
              <a:spcAft>
                <a:spcPts val="0"/>
              </a:spcAft>
              <a:buSzPts val="4200"/>
              <a:buNone/>
              <a:defRPr sz="4200"/>
            </a:lvl8pPr>
            <a:lvl9pPr lvl="8">
              <a:spcBef>
                <a:spcPts val="0"/>
              </a:spcBef>
              <a:spcAft>
                <a:spcPts val="0"/>
              </a:spcAft>
              <a:buSzPts val="4200"/>
              <a:buNone/>
              <a:defRPr sz="4200"/>
            </a:lvl9pPr>
          </a:lstStyle>
          <a:p/>
        </p:txBody>
      </p:sp>
      <p:sp>
        <p:nvSpPr>
          <p:cNvPr id="17" name="Google Shape;17;p3"/>
          <p:cNvSpPr txBox="1"/>
          <p:nvPr>
            <p:ph idx="12" type="sldNum"/>
          </p:nvPr>
        </p:nvSpPr>
        <p:spPr>
          <a:xfrm>
            <a:off x="8523541" y="4695623"/>
            <a:ext cx="548700" cy="3936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8" name="Shape 18"/>
        <p:cNvGrpSpPr/>
        <p:nvPr/>
      </p:nvGrpSpPr>
      <p:grpSpPr>
        <a:xfrm>
          <a:off x="0" y="0"/>
          <a:ext cx="0" cy="0"/>
          <a:chOff x="0" y="0"/>
          <a:chExt cx="0" cy="0"/>
        </a:xfrm>
      </p:grpSpPr>
      <p:sp>
        <p:nvSpPr>
          <p:cNvPr id="19" name="Google Shape;19;p4"/>
          <p:cNvSpPr/>
          <p:nvPr/>
        </p:nvSpPr>
        <p:spPr>
          <a:xfrm flipH="1" rot="10800000">
            <a:off x="0" y="1686000"/>
            <a:ext cx="9144000" cy="3457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4"/>
          <p:cNvSpPr/>
          <p:nvPr/>
        </p:nvSpPr>
        <p:spPr>
          <a:xfrm>
            <a:off x="0" y="1686000"/>
            <a:ext cx="9144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4"/>
          <p:cNvSpPr txBox="1"/>
          <p:nvPr>
            <p:ph type="title"/>
          </p:nvPr>
        </p:nvSpPr>
        <p:spPr>
          <a:xfrm>
            <a:off x="471900" y="738725"/>
            <a:ext cx="8222100" cy="767700"/>
          </a:xfrm>
          <a:prstGeom prst="rect">
            <a:avLst/>
          </a:prstGeom>
        </p:spPr>
        <p:txBody>
          <a:bodyPr anchorCtr="0" anchor="b" bIns="91425" lIns="91425" spcFirstLastPara="1" rIns="91425" wrap="square" tIns="91425">
            <a:no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p:txBody>
      </p:sp>
      <p:sp>
        <p:nvSpPr>
          <p:cNvPr id="22" name="Google Shape;22;p4"/>
          <p:cNvSpPr txBox="1"/>
          <p:nvPr>
            <p:ph idx="1" type="body"/>
          </p:nvPr>
        </p:nvSpPr>
        <p:spPr>
          <a:xfrm>
            <a:off x="471900" y="1919075"/>
            <a:ext cx="8222100" cy="27102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23" name="Google Shape;23;p4"/>
          <p:cNvSpPr txBox="1"/>
          <p:nvPr>
            <p:ph idx="12" type="sldNum"/>
          </p:nvPr>
        </p:nvSpPr>
        <p:spPr>
          <a:xfrm>
            <a:off x="8523541" y="4695623"/>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4" name="Shape 24"/>
        <p:cNvGrpSpPr/>
        <p:nvPr/>
      </p:nvGrpSpPr>
      <p:grpSpPr>
        <a:xfrm>
          <a:off x="0" y="0"/>
          <a:ext cx="0" cy="0"/>
          <a:chOff x="0" y="0"/>
          <a:chExt cx="0" cy="0"/>
        </a:xfrm>
      </p:grpSpPr>
      <p:sp>
        <p:nvSpPr>
          <p:cNvPr id="25" name="Google Shape;25;p5"/>
          <p:cNvSpPr/>
          <p:nvPr/>
        </p:nvSpPr>
        <p:spPr>
          <a:xfrm flipH="1" rot="10800000">
            <a:off x="0" y="1686000"/>
            <a:ext cx="9144000" cy="3457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 name="Google Shape;26;p5"/>
          <p:cNvSpPr/>
          <p:nvPr/>
        </p:nvSpPr>
        <p:spPr>
          <a:xfrm>
            <a:off x="0" y="1686000"/>
            <a:ext cx="9144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 name="Google Shape;27;p5"/>
          <p:cNvSpPr txBox="1"/>
          <p:nvPr>
            <p:ph type="title"/>
          </p:nvPr>
        </p:nvSpPr>
        <p:spPr>
          <a:xfrm>
            <a:off x="471900" y="738725"/>
            <a:ext cx="8222100" cy="767700"/>
          </a:xfrm>
          <a:prstGeom prst="rect">
            <a:avLst/>
          </a:prstGeom>
        </p:spPr>
        <p:txBody>
          <a:bodyPr anchorCtr="0" anchor="b" bIns="91425" lIns="91425" spcFirstLastPara="1" rIns="91425" wrap="square" tIns="91425">
            <a:no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p:txBody>
      </p:sp>
      <p:sp>
        <p:nvSpPr>
          <p:cNvPr id="28" name="Google Shape;28;p5"/>
          <p:cNvSpPr txBox="1"/>
          <p:nvPr>
            <p:ph idx="1" type="body"/>
          </p:nvPr>
        </p:nvSpPr>
        <p:spPr>
          <a:xfrm>
            <a:off x="471900" y="1919075"/>
            <a:ext cx="3999900" cy="27102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9" name="Google Shape;29;p5"/>
          <p:cNvSpPr txBox="1"/>
          <p:nvPr>
            <p:ph idx="2" type="body"/>
          </p:nvPr>
        </p:nvSpPr>
        <p:spPr>
          <a:xfrm>
            <a:off x="4694250" y="1919075"/>
            <a:ext cx="3999900" cy="27102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0" name="Google Shape;30;p5"/>
          <p:cNvSpPr txBox="1"/>
          <p:nvPr>
            <p:ph idx="12" type="sldNum"/>
          </p:nvPr>
        </p:nvSpPr>
        <p:spPr>
          <a:xfrm>
            <a:off x="8523541" y="4695623"/>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1" name="Shape 31"/>
        <p:cNvGrpSpPr/>
        <p:nvPr/>
      </p:nvGrpSpPr>
      <p:grpSpPr>
        <a:xfrm>
          <a:off x="0" y="0"/>
          <a:ext cx="0" cy="0"/>
          <a:chOff x="0" y="0"/>
          <a:chExt cx="0" cy="0"/>
        </a:xfrm>
      </p:grpSpPr>
      <p:sp>
        <p:nvSpPr>
          <p:cNvPr id="32" name="Google Shape;32;p6"/>
          <p:cNvSpPr/>
          <p:nvPr/>
        </p:nvSpPr>
        <p:spPr>
          <a:xfrm flipH="1" rot="10800000">
            <a:off x="0" y="656400"/>
            <a:ext cx="9144000" cy="44871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 name="Google Shape;33;p6"/>
          <p:cNvSpPr/>
          <p:nvPr/>
        </p:nvSpPr>
        <p:spPr>
          <a:xfrm>
            <a:off x="0" y="656350"/>
            <a:ext cx="9144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6"/>
          <p:cNvSpPr txBox="1"/>
          <p:nvPr>
            <p:ph type="title"/>
          </p:nvPr>
        </p:nvSpPr>
        <p:spPr>
          <a:xfrm>
            <a:off x="98250" y="16350"/>
            <a:ext cx="8826600" cy="602700"/>
          </a:xfrm>
          <a:prstGeom prst="rect">
            <a:avLst/>
          </a:prstGeom>
        </p:spPr>
        <p:txBody>
          <a:bodyPr anchorCtr="0" anchor="ctr" bIns="91425" lIns="91425" spcFirstLastPara="1" rIns="91425" wrap="square" tIns="91425">
            <a:noAutofit/>
          </a:bodyPr>
          <a:lstStyle>
            <a:lvl1pPr lvl="0">
              <a:spcBef>
                <a:spcPts val="0"/>
              </a:spcBef>
              <a:spcAft>
                <a:spcPts val="0"/>
              </a:spcAft>
              <a:buSzPts val="1800"/>
              <a:buNone/>
              <a:defRPr sz="1800"/>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p:txBody>
      </p:sp>
      <p:sp>
        <p:nvSpPr>
          <p:cNvPr id="35" name="Google Shape;35;p6"/>
          <p:cNvSpPr txBox="1"/>
          <p:nvPr>
            <p:ph idx="12" type="sldNum"/>
          </p:nvPr>
        </p:nvSpPr>
        <p:spPr>
          <a:xfrm>
            <a:off x="8523541" y="4695623"/>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6" name="Shape 36"/>
        <p:cNvGrpSpPr/>
        <p:nvPr/>
      </p:nvGrpSpPr>
      <p:grpSpPr>
        <a:xfrm>
          <a:off x="0" y="0"/>
          <a:ext cx="0" cy="0"/>
          <a:chOff x="0" y="0"/>
          <a:chExt cx="0" cy="0"/>
        </a:xfrm>
      </p:grpSpPr>
      <p:sp>
        <p:nvSpPr>
          <p:cNvPr id="37" name="Google Shape;37;p7"/>
          <p:cNvSpPr txBox="1"/>
          <p:nvPr/>
        </p:nvSpPr>
        <p:spPr>
          <a:xfrm flipH="1" rot="10800000">
            <a:off x="3276600" y="25"/>
            <a:ext cx="5867400" cy="5143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 name="Google Shape;38;p7"/>
          <p:cNvSpPr/>
          <p:nvPr/>
        </p:nvSpPr>
        <p:spPr>
          <a:xfrm rot="-5400000">
            <a:off x="759150" y="2517450"/>
            <a:ext cx="51435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 name="Google Shape;39;p7"/>
          <p:cNvSpPr txBox="1"/>
          <p:nvPr>
            <p:ph type="title"/>
          </p:nvPr>
        </p:nvSpPr>
        <p:spPr>
          <a:xfrm>
            <a:off x="226078" y="357800"/>
            <a:ext cx="2808000" cy="9534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40" name="Google Shape;40;p7"/>
          <p:cNvSpPr txBox="1"/>
          <p:nvPr>
            <p:ph idx="1" type="body"/>
          </p:nvPr>
        </p:nvSpPr>
        <p:spPr>
          <a:xfrm>
            <a:off x="226075" y="1465800"/>
            <a:ext cx="2808000" cy="31635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Clr>
                <a:schemeClr val="lt1"/>
              </a:buClr>
              <a:buSzPts val="1200"/>
              <a:buChar char="●"/>
              <a:defRPr sz="1200">
                <a:solidFill>
                  <a:schemeClr val="lt1"/>
                </a:solidFill>
              </a:defRPr>
            </a:lvl1pPr>
            <a:lvl2pPr indent="-304800" lvl="1" marL="914400">
              <a:spcBef>
                <a:spcPts val="1600"/>
              </a:spcBef>
              <a:spcAft>
                <a:spcPts val="0"/>
              </a:spcAft>
              <a:buClr>
                <a:schemeClr val="lt1"/>
              </a:buClr>
              <a:buSzPts val="1200"/>
              <a:buChar char="○"/>
              <a:defRPr sz="1200">
                <a:solidFill>
                  <a:schemeClr val="lt1"/>
                </a:solidFill>
              </a:defRPr>
            </a:lvl2pPr>
            <a:lvl3pPr indent="-304800" lvl="2" marL="1371600">
              <a:spcBef>
                <a:spcPts val="1600"/>
              </a:spcBef>
              <a:spcAft>
                <a:spcPts val="0"/>
              </a:spcAft>
              <a:buClr>
                <a:schemeClr val="lt1"/>
              </a:buClr>
              <a:buSzPts val="1200"/>
              <a:buChar char="■"/>
              <a:defRPr sz="1200">
                <a:solidFill>
                  <a:schemeClr val="lt1"/>
                </a:solidFill>
              </a:defRPr>
            </a:lvl3pPr>
            <a:lvl4pPr indent="-304800" lvl="3" marL="1828800">
              <a:spcBef>
                <a:spcPts val="1600"/>
              </a:spcBef>
              <a:spcAft>
                <a:spcPts val="0"/>
              </a:spcAft>
              <a:buClr>
                <a:schemeClr val="lt1"/>
              </a:buClr>
              <a:buSzPts val="1200"/>
              <a:buChar char="●"/>
              <a:defRPr sz="1200">
                <a:solidFill>
                  <a:schemeClr val="lt1"/>
                </a:solidFill>
              </a:defRPr>
            </a:lvl4pPr>
            <a:lvl5pPr indent="-304800" lvl="4" marL="2286000">
              <a:spcBef>
                <a:spcPts val="1600"/>
              </a:spcBef>
              <a:spcAft>
                <a:spcPts val="0"/>
              </a:spcAft>
              <a:buClr>
                <a:schemeClr val="lt1"/>
              </a:buClr>
              <a:buSzPts val="1200"/>
              <a:buChar char="○"/>
              <a:defRPr sz="1200">
                <a:solidFill>
                  <a:schemeClr val="lt1"/>
                </a:solidFill>
              </a:defRPr>
            </a:lvl5pPr>
            <a:lvl6pPr indent="-304800" lvl="5" marL="2743200">
              <a:spcBef>
                <a:spcPts val="1600"/>
              </a:spcBef>
              <a:spcAft>
                <a:spcPts val="0"/>
              </a:spcAft>
              <a:buClr>
                <a:schemeClr val="lt1"/>
              </a:buClr>
              <a:buSzPts val="1200"/>
              <a:buChar char="■"/>
              <a:defRPr sz="1200">
                <a:solidFill>
                  <a:schemeClr val="lt1"/>
                </a:solidFill>
              </a:defRPr>
            </a:lvl6pPr>
            <a:lvl7pPr indent="-304800" lvl="6" marL="3200400">
              <a:spcBef>
                <a:spcPts val="1600"/>
              </a:spcBef>
              <a:spcAft>
                <a:spcPts val="0"/>
              </a:spcAft>
              <a:buClr>
                <a:schemeClr val="lt1"/>
              </a:buClr>
              <a:buSzPts val="1200"/>
              <a:buChar char="●"/>
              <a:defRPr sz="1200">
                <a:solidFill>
                  <a:schemeClr val="lt1"/>
                </a:solidFill>
              </a:defRPr>
            </a:lvl7pPr>
            <a:lvl8pPr indent="-304800" lvl="7" marL="3657600">
              <a:spcBef>
                <a:spcPts val="1600"/>
              </a:spcBef>
              <a:spcAft>
                <a:spcPts val="0"/>
              </a:spcAft>
              <a:buClr>
                <a:schemeClr val="lt1"/>
              </a:buClr>
              <a:buSzPts val="1200"/>
              <a:buChar char="○"/>
              <a:defRPr sz="1200">
                <a:solidFill>
                  <a:schemeClr val="lt1"/>
                </a:solidFill>
              </a:defRPr>
            </a:lvl8pPr>
            <a:lvl9pPr indent="-304800" lvl="8" marL="4114800">
              <a:spcBef>
                <a:spcPts val="1600"/>
              </a:spcBef>
              <a:spcAft>
                <a:spcPts val="1600"/>
              </a:spcAft>
              <a:buClr>
                <a:schemeClr val="lt1"/>
              </a:buClr>
              <a:buSzPts val="1200"/>
              <a:buChar char="■"/>
              <a:defRPr sz="1200">
                <a:solidFill>
                  <a:schemeClr val="lt1"/>
                </a:solidFill>
              </a:defRPr>
            </a:lvl9pPr>
          </a:lstStyle>
          <a:p/>
        </p:txBody>
      </p:sp>
      <p:sp>
        <p:nvSpPr>
          <p:cNvPr id="41" name="Google Shape;41;p7"/>
          <p:cNvSpPr txBox="1"/>
          <p:nvPr>
            <p:ph idx="12" type="sldNum"/>
          </p:nvPr>
        </p:nvSpPr>
        <p:spPr>
          <a:xfrm>
            <a:off x="8523541" y="4695623"/>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42" name="Shape 42"/>
        <p:cNvGrpSpPr/>
        <p:nvPr/>
      </p:nvGrpSpPr>
      <p:grpSpPr>
        <a:xfrm>
          <a:off x="0" y="0"/>
          <a:ext cx="0" cy="0"/>
          <a:chOff x="0" y="0"/>
          <a:chExt cx="0" cy="0"/>
        </a:xfrm>
      </p:grpSpPr>
      <p:sp>
        <p:nvSpPr>
          <p:cNvPr id="43" name="Google Shape;43;p8"/>
          <p:cNvSpPr txBox="1"/>
          <p:nvPr>
            <p:ph type="title"/>
          </p:nvPr>
        </p:nvSpPr>
        <p:spPr>
          <a:xfrm>
            <a:off x="490250" y="488250"/>
            <a:ext cx="62271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6000"/>
              <a:buNone/>
              <a:defRPr sz="6000"/>
            </a:lvl1pPr>
            <a:lvl2pPr lvl="1">
              <a:spcBef>
                <a:spcPts val="0"/>
              </a:spcBef>
              <a:spcAft>
                <a:spcPts val="0"/>
              </a:spcAft>
              <a:buSzPts val="6000"/>
              <a:buNone/>
              <a:defRPr sz="6000"/>
            </a:lvl2pPr>
            <a:lvl3pPr lvl="2">
              <a:spcBef>
                <a:spcPts val="0"/>
              </a:spcBef>
              <a:spcAft>
                <a:spcPts val="0"/>
              </a:spcAft>
              <a:buSzPts val="6000"/>
              <a:buNone/>
              <a:defRPr sz="6000"/>
            </a:lvl3pPr>
            <a:lvl4pPr lvl="3">
              <a:spcBef>
                <a:spcPts val="0"/>
              </a:spcBef>
              <a:spcAft>
                <a:spcPts val="0"/>
              </a:spcAft>
              <a:buSzPts val="6000"/>
              <a:buNone/>
              <a:defRPr sz="6000"/>
            </a:lvl4pPr>
            <a:lvl5pPr lvl="4">
              <a:spcBef>
                <a:spcPts val="0"/>
              </a:spcBef>
              <a:spcAft>
                <a:spcPts val="0"/>
              </a:spcAft>
              <a:buSzPts val="6000"/>
              <a:buNone/>
              <a:defRPr sz="6000"/>
            </a:lvl5pPr>
            <a:lvl6pPr lvl="5">
              <a:spcBef>
                <a:spcPts val="0"/>
              </a:spcBef>
              <a:spcAft>
                <a:spcPts val="0"/>
              </a:spcAft>
              <a:buSzPts val="6000"/>
              <a:buNone/>
              <a:defRPr sz="6000"/>
            </a:lvl6pPr>
            <a:lvl7pPr lvl="6">
              <a:spcBef>
                <a:spcPts val="0"/>
              </a:spcBef>
              <a:spcAft>
                <a:spcPts val="0"/>
              </a:spcAft>
              <a:buSzPts val="6000"/>
              <a:buNone/>
              <a:defRPr sz="6000"/>
            </a:lvl7pPr>
            <a:lvl8pPr lvl="7">
              <a:spcBef>
                <a:spcPts val="0"/>
              </a:spcBef>
              <a:spcAft>
                <a:spcPts val="0"/>
              </a:spcAft>
              <a:buSzPts val="6000"/>
              <a:buNone/>
              <a:defRPr sz="6000"/>
            </a:lvl8pPr>
            <a:lvl9pPr lvl="8">
              <a:spcBef>
                <a:spcPts val="0"/>
              </a:spcBef>
              <a:spcAft>
                <a:spcPts val="0"/>
              </a:spcAft>
              <a:buSzPts val="6000"/>
              <a:buNone/>
              <a:defRPr sz="6000"/>
            </a:lvl9pPr>
          </a:lstStyle>
          <a:p/>
        </p:txBody>
      </p:sp>
      <p:sp>
        <p:nvSpPr>
          <p:cNvPr id="44" name="Google Shape;44;p8"/>
          <p:cNvSpPr txBox="1"/>
          <p:nvPr>
            <p:ph idx="12" type="sldNum"/>
          </p:nvPr>
        </p:nvSpPr>
        <p:spPr>
          <a:xfrm>
            <a:off x="8523541" y="4695623"/>
            <a:ext cx="548700" cy="3936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45" name="Shape 45"/>
        <p:cNvGrpSpPr/>
        <p:nvPr/>
      </p:nvGrpSpPr>
      <p:grpSpPr>
        <a:xfrm>
          <a:off x="0" y="0"/>
          <a:ext cx="0" cy="0"/>
          <a:chOff x="0" y="0"/>
          <a:chExt cx="0" cy="0"/>
        </a:xfrm>
      </p:grpSpPr>
      <p:sp>
        <p:nvSpPr>
          <p:cNvPr id="46" name="Google Shape;46;p9"/>
          <p:cNvSpPr/>
          <p:nvPr/>
        </p:nvSpPr>
        <p:spPr>
          <a:xfrm flipH="1">
            <a:off x="0" y="0"/>
            <a:ext cx="4572000" cy="5143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 name="Google Shape;47;p9"/>
          <p:cNvSpPr/>
          <p:nvPr/>
        </p:nvSpPr>
        <p:spPr>
          <a:xfrm rot="5400000">
            <a:off x="1946425" y="2517750"/>
            <a:ext cx="51429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 name="Google Shape;48;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Clr>
                <a:schemeClr val="dk2"/>
              </a:buClr>
              <a:buSzPts val="4200"/>
              <a:buNone/>
              <a:defRPr sz="4200">
                <a:solidFill>
                  <a:schemeClr val="dk2"/>
                </a:solidFill>
              </a:defRPr>
            </a:lvl1pPr>
            <a:lvl2pPr lvl="1" algn="ctr">
              <a:spcBef>
                <a:spcPts val="0"/>
              </a:spcBef>
              <a:spcAft>
                <a:spcPts val="0"/>
              </a:spcAft>
              <a:buClr>
                <a:schemeClr val="dk2"/>
              </a:buClr>
              <a:buSzPts val="4200"/>
              <a:buNone/>
              <a:defRPr sz="4200">
                <a:solidFill>
                  <a:schemeClr val="dk2"/>
                </a:solidFill>
              </a:defRPr>
            </a:lvl2pPr>
            <a:lvl3pPr lvl="2" algn="ctr">
              <a:spcBef>
                <a:spcPts val="0"/>
              </a:spcBef>
              <a:spcAft>
                <a:spcPts val="0"/>
              </a:spcAft>
              <a:buClr>
                <a:schemeClr val="dk2"/>
              </a:buClr>
              <a:buSzPts val="4200"/>
              <a:buNone/>
              <a:defRPr sz="4200">
                <a:solidFill>
                  <a:schemeClr val="dk2"/>
                </a:solidFill>
              </a:defRPr>
            </a:lvl3pPr>
            <a:lvl4pPr lvl="3" algn="ctr">
              <a:spcBef>
                <a:spcPts val="0"/>
              </a:spcBef>
              <a:spcAft>
                <a:spcPts val="0"/>
              </a:spcAft>
              <a:buClr>
                <a:schemeClr val="dk2"/>
              </a:buClr>
              <a:buSzPts val="4200"/>
              <a:buNone/>
              <a:defRPr sz="4200">
                <a:solidFill>
                  <a:schemeClr val="dk2"/>
                </a:solidFill>
              </a:defRPr>
            </a:lvl4pPr>
            <a:lvl5pPr lvl="4" algn="ctr">
              <a:spcBef>
                <a:spcPts val="0"/>
              </a:spcBef>
              <a:spcAft>
                <a:spcPts val="0"/>
              </a:spcAft>
              <a:buClr>
                <a:schemeClr val="dk2"/>
              </a:buClr>
              <a:buSzPts val="4200"/>
              <a:buNone/>
              <a:defRPr sz="4200">
                <a:solidFill>
                  <a:schemeClr val="dk2"/>
                </a:solidFill>
              </a:defRPr>
            </a:lvl5pPr>
            <a:lvl6pPr lvl="5" algn="ctr">
              <a:spcBef>
                <a:spcPts val="0"/>
              </a:spcBef>
              <a:spcAft>
                <a:spcPts val="0"/>
              </a:spcAft>
              <a:buClr>
                <a:schemeClr val="dk2"/>
              </a:buClr>
              <a:buSzPts val="4200"/>
              <a:buNone/>
              <a:defRPr sz="4200">
                <a:solidFill>
                  <a:schemeClr val="dk2"/>
                </a:solidFill>
              </a:defRPr>
            </a:lvl6pPr>
            <a:lvl7pPr lvl="6" algn="ctr">
              <a:spcBef>
                <a:spcPts val="0"/>
              </a:spcBef>
              <a:spcAft>
                <a:spcPts val="0"/>
              </a:spcAft>
              <a:buClr>
                <a:schemeClr val="dk2"/>
              </a:buClr>
              <a:buSzPts val="4200"/>
              <a:buNone/>
              <a:defRPr sz="4200">
                <a:solidFill>
                  <a:schemeClr val="dk2"/>
                </a:solidFill>
              </a:defRPr>
            </a:lvl7pPr>
            <a:lvl8pPr lvl="7" algn="ctr">
              <a:spcBef>
                <a:spcPts val="0"/>
              </a:spcBef>
              <a:spcAft>
                <a:spcPts val="0"/>
              </a:spcAft>
              <a:buClr>
                <a:schemeClr val="dk2"/>
              </a:buClr>
              <a:buSzPts val="4200"/>
              <a:buNone/>
              <a:defRPr sz="4200">
                <a:solidFill>
                  <a:schemeClr val="dk2"/>
                </a:solidFill>
              </a:defRPr>
            </a:lvl8pPr>
            <a:lvl9pPr lvl="8" algn="ctr">
              <a:spcBef>
                <a:spcPts val="0"/>
              </a:spcBef>
              <a:spcAft>
                <a:spcPts val="0"/>
              </a:spcAft>
              <a:buClr>
                <a:schemeClr val="dk2"/>
              </a:buClr>
              <a:buSzPts val="4200"/>
              <a:buNone/>
              <a:defRPr sz="4200">
                <a:solidFill>
                  <a:schemeClr val="dk2"/>
                </a:solidFill>
              </a:defRPr>
            </a:lvl9pPr>
          </a:lstStyle>
          <a:p/>
        </p:txBody>
      </p:sp>
      <p:sp>
        <p:nvSpPr>
          <p:cNvPr id="49" name="Google Shape;49;p9"/>
          <p:cNvSpPr txBox="1"/>
          <p:nvPr>
            <p:ph idx="1" type="subTitle"/>
          </p:nvPr>
        </p:nvSpPr>
        <p:spPr>
          <a:xfrm>
            <a:off x="265500" y="2779467"/>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50" name="Google Shape;50;p9"/>
          <p:cNvSpPr txBox="1"/>
          <p:nvPr>
            <p:ph idx="2" type="body"/>
          </p:nvPr>
        </p:nvSpPr>
        <p:spPr>
          <a:xfrm>
            <a:off x="4939500" y="724200"/>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Clr>
                <a:schemeClr val="lt1"/>
              </a:buClr>
              <a:buSzPts val="1800"/>
              <a:buChar char="●"/>
              <a:defRPr>
                <a:solidFill>
                  <a:schemeClr val="lt1"/>
                </a:solidFill>
              </a:defRPr>
            </a:lvl1pPr>
            <a:lvl2pPr indent="-317500" lvl="1" marL="914400">
              <a:spcBef>
                <a:spcPts val="1600"/>
              </a:spcBef>
              <a:spcAft>
                <a:spcPts val="0"/>
              </a:spcAft>
              <a:buClr>
                <a:schemeClr val="lt1"/>
              </a:buClr>
              <a:buSzPts val="1400"/>
              <a:buChar char="○"/>
              <a:defRPr>
                <a:solidFill>
                  <a:schemeClr val="lt1"/>
                </a:solidFill>
              </a:defRPr>
            </a:lvl2pPr>
            <a:lvl3pPr indent="-317500" lvl="2" marL="1371600">
              <a:spcBef>
                <a:spcPts val="1600"/>
              </a:spcBef>
              <a:spcAft>
                <a:spcPts val="0"/>
              </a:spcAft>
              <a:buClr>
                <a:schemeClr val="lt1"/>
              </a:buClr>
              <a:buSzPts val="1400"/>
              <a:buChar char="■"/>
              <a:defRPr>
                <a:solidFill>
                  <a:schemeClr val="lt1"/>
                </a:solidFill>
              </a:defRPr>
            </a:lvl3pPr>
            <a:lvl4pPr indent="-317500" lvl="3" marL="1828800">
              <a:spcBef>
                <a:spcPts val="1600"/>
              </a:spcBef>
              <a:spcAft>
                <a:spcPts val="0"/>
              </a:spcAft>
              <a:buClr>
                <a:schemeClr val="lt1"/>
              </a:buClr>
              <a:buSzPts val="1400"/>
              <a:buChar char="●"/>
              <a:defRPr>
                <a:solidFill>
                  <a:schemeClr val="lt1"/>
                </a:solidFill>
              </a:defRPr>
            </a:lvl4pPr>
            <a:lvl5pPr indent="-317500" lvl="4" marL="2286000">
              <a:spcBef>
                <a:spcPts val="1600"/>
              </a:spcBef>
              <a:spcAft>
                <a:spcPts val="0"/>
              </a:spcAft>
              <a:buClr>
                <a:schemeClr val="lt1"/>
              </a:buClr>
              <a:buSzPts val="1400"/>
              <a:buChar char="○"/>
              <a:defRPr>
                <a:solidFill>
                  <a:schemeClr val="lt1"/>
                </a:solidFill>
              </a:defRPr>
            </a:lvl5pPr>
            <a:lvl6pPr indent="-317500" lvl="5" marL="2743200">
              <a:spcBef>
                <a:spcPts val="1600"/>
              </a:spcBef>
              <a:spcAft>
                <a:spcPts val="0"/>
              </a:spcAft>
              <a:buClr>
                <a:schemeClr val="lt1"/>
              </a:buClr>
              <a:buSzPts val="1400"/>
              <a:buChar char="■"/>
              <a:defRPr>
                <a:solidFill>
                  <a:schemeClr val="lt1"/>
                </a:solidFill>
              </a:defRPr>
            </a:lvl6pPr>
            <a:lvl7pPr indent="-317500" lvl="6" marL="3200400">
              <a:spcBef>
                <a:spcPts val="1600"/>
              </a:spcBef>
              <a:spcAft>
                <a:spcPts val="0"/>
              </a:spcAft>
              <a:buClr>
                <a:schemeClr val="lt1"/>
              </a:buClr>
              <a:buSzPts val="1400"/>
              <a:buChar char="●"/>
              <a:defRPr>
                <a:solidFill>
                  <a:schemeClr val="lt1"/>
                </a:solidFill>
              </a:defRPr>
            </a:lvl7pPr>
            <a:lvl8pPr indent="-317500" lvl="7" marL="3657600">
              <a:spcBef>
                <a:spcPts val="1600"/>
              </a:spcBef>
              <a:spcAft>
                <a:spcPts val="0"/>
              </a:spcAft>
              <a:buClr>
                <a:schemeClr val="lt1"/>
              </a:buClr>
              <a:buSzPts val="1400"/>
              <a:buChar char="○"/>
              <a:defRPr>
                <a:solidFill>
                  <a:schemeClr val="lt1"/>
                </a:solidFill>
              </a:defRPr>
            </a:lvl8pPr>
            <a:lvl9pPr indent="-317500" lvl="8" marL="4114800">
              <a:spcBef>
                <a:spcPts val="1600"/>
              </a:spcBef>
              <a:spcAft>
                <a:spcPts val="1600"/>
              </a:spcAft>
              <a:buClr>
                <a:schemeClr val="lt1"/>
              </a:buClr>
              <a:buSzPts val="1400"/>
              <a:buChar char="■"/>
              <a:defRPr>
                <a:solidFill>
                  <a:schemeClr val="lt1"/>
                </a:solidFill>
              </a:defRPr>
            </a:lvl9pPr>
          </a:lstStyle>
          <a:p/>
        </p:txBody>
      </p:sp>
      <p:sp>
        <p:nvSpPr>
          <p:cNvPr id="51" name="Google Shape;51;p9"/>
          <p:cNvSpPr txBox="1"/>
          <p:nvPr>
            <p:ph idx="12" type="sldNum"/>
          </p:nvPr>
        </p:nvSpPr>
        <p:spPr>
          <a:xfrm>
            <a:off x="8523541" y="4695623"/>
            <a:ext cx="548700" cy="3936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52" name="Shape 52"/>
        <p:cNvGrpSpPr/>
        <p:nvPr/>
      </p:nvGrpSpPr>
      <p:grpSpPr>
        <a:xfrm>
          <a:off x="0" y="0"/>
          <a:ext cx="0" cy="0"/>
          <a:chOff x="0" y="0"/>
          <a:chExt cx="0" cy="0"/>
        </a:xfrm>
      </p:grpSpPr>
      <p:sp>
        <p:nvSpPr>
          <p:cNvPr id="53" name="Google Shape;53;p10"/>
          <p:cNvSpPr txBox="1"/>
          <p:nvPr/>
        </p:nvSpPr>
        <p:spPr>
          <a:xfrm flipH="1" rot="10800000">
            <a:off x="0" y="0"/>
            <a:ext cx="9144000" cy="46959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 name="Google Shape;54;p10"/>
          <p:cNvSpPr/>
          <p:nvPr/>
        </p:nvSpPr>
        <p:spPr>
          <a:xfrm flipH="1" rot="10800000">
            <a:off x="0" y="4622725"/>
            <a:ext cx="9144000" cy="741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 name="Google Shape;55;p10"/>
          <p:cNvSpPr txBox="1"/>
          <p:nvPr>
            <p:ph idx="1" type="body"/>
          </p:nvPr>
        </p:nvSpPr>
        <p:spPr>
          <a:xfrm>
            <a:off x="57150" y="4696825"/>
            <a:ext cx="8382000" cy="4467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Clr>
                <a:schemeClr val="lt1"/>
              </a:buClr>
              <a:buSzPts val="1200"/>
              <a:buNone/>
              <a:defRPr sz="1200">
                <a:solidFill>
                  <a:schemeClr val="lt1"/>
                </a:solidFill>
              </a:defRPr>
            </a:lvl1pPr>
          </a:lstStyle>
          <a:p/>
        </p:txBody>
      </p:sp>
      <p:sp>
        <p:nvSpPr>
          <p:cNvPr id="56" name="Google Shape;56;p10"/>
          <p:cNvSpPr txBox="1"/>
          <p:nvPr>
            <p:ph idx="12" type="sldNum"/>
          </p:nvPr>
        </p:nvSpPr>
        <p:spPr>
          <a:xfrm>
            <a:off x="8523541" y="4695623"/>
            <a:ext cx="548700" cy="3936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bg>
      <p:bgPr>
        <a:solidFill>
          <a:schemeClr val="accent4"/>
        </a:solidFill>
      </p:bgPr>
    </p:bg>
    <p:spTree>
      <p:nvGrpSpPr>
        <p:cNvPr id="57" name="Shape 57"/>
        <p:cNvGrpSpPr/>
        <p:nvPr/>
      </p:nvGrpSpPr>
      <p:grpSpPr>
        <a:xfrm>
          <a:off x="0" y="0"/>
          <a:ext cx="0" cy="0"/>
          <a:chOff x="0" y="0"/>
          <a:chExt cx="0" cy="0"/>
        </a:xfrm>
      </p:grpSpPr>
      <p:sp>
        <p:nvSpPr>
          <p:cNvPr id="58" name="Google Shape;58;p11"/>
          <p:cNvSpPr txBox="1"/>
          <p:nvPr>
            <p:ph hasCustomPrompt="1" type="title"/>
          </p:nvPr>
        </p:nvSpPr>
        <p:spPr>
          <a:xfrm>
            <a:off x="475500" y="1258525"/>
            <a:ext cx="8222100" cy="1963500"/>
          </a:xfrm>
          <a:prstGeom prst="rect">
            <a:avLst/>
          </a:prstGeom>
        </p:spPr>
        <p:txBody>
          <a:bodyPr anchorCtr="0" anchor="b" bIns="91425" lIns="91425" spcFirstLastPara="1" rIns="91425" wrap="square" tIns="91425">
            <a:noAutofit/>
          </a:bodyPr>
          <a:lstStyle>
            <a:lvl1pPr lvl="0" algn="ctr">
              <a:spcBef>
                <a:spcPts val="0"/>
              </a:spcBef>
              <a:spcAft>
                <a:spcPts val="0"/>
              </a:spcAft>
              <a:buClr>
                <a:schemeClr val="dk2"/>
              </a:buClr>
              <a:buSzPts val="12000"/>
              <a:buNone/>
              <a:defRPr sz="12000">
                <a:solidFill>
                  <a:schemeClr val="dk2"/>
                </a:solidFill>
              </a:defRPr>
            </a:lvl1pPr>
            <a:lvl2pPr lvl="1" algn="ctr">
              <a:spcBef>
                <a:spcPts val="0"/>
              </a:spcBef>
              <a:spcAft>
                <a:spcPts val="0"/>
              </a:spcAft>
              <a:buClr>
                <a:schemeClr val="dk2"/>
              </a:buClr>
              <a:buSzPts val="12000"/>
              <a:buNone/>
              <a:defRPr sz="12000">
                <a:solidFill>
                  <a:schemeClr val="dk2"/>
                </a:solidFill>
              </a:defRPr>
            </a:lvl2pPr>
            <a:lvl3pPr lvl="2" algn="ctr">
              <a:spcBef>
                <a:spcPts val="0"/>
              </a:spcBef>
              <a:spcAft>
                <a:spcPts val="0"/>
              </a:spcAft>
              <a:buClr>
                <a:schemeClr val="dk2"/>
              </a:buClr>
              <a:buSzPts val="12000"/>
              <a:buNone/>
              <a:defRPr sz="12000">
                <a:solidFill>
                  <a:schemeClr val="dk2"/>
                </a:solidFill>
              </a:defRPr>
            </a:lvl3pPr>
            <a:lvl4pPr lvl="3" algn="ctr">
              <a:spcBef>
                <a:spcPts val="0"/>
              </a:spcBef>
              <a:spcAft>
                <a:spcPts val="0"/>
              </a:spcAft>
              <a:buClr>
                <a:schemeClr val="dk2"/>
              </a:buClr>
              <a:buSzPts val="12000"/>
              <a:buNone/>
              <a:defRPr sz="12000">
                <a:solidFill>
                  <a:schemeClr val="dk2"/>
                </a:solidFill>
              </a:defRPr>
            </a:lvl4pPr>
            <a:lvl5pPr lvl="4" algn="ctr">
              <a:spcBef>
                <a:spcPts val="0"/>
              </a:spcBef>
              <a:spcAft>
                <a:spcPts val="0"/>
              </a:spcAft>
              <a:buClr>
                <a:schemeClr val="dk2"/>
              </a:buClr>
              <a:buSzPts val="12000"/>
              <a:buNone/>
              <a:defRPr sz="12000">
                <a:solidFill>
                  <a:schemeClr val="dk2"/>
                </a:solidFill>
              </a:defRPr>
            </a:lvl5pPr>
            <a:lvl6pPr lvl="5" algn="ctr">
              <a:spcBef>
                <a:spcPts val="0"/>
              </a:spcBef>
              <a:spcAft>
                <a:spcPts val="0"/>
              </a:spcAft>
              <a:buClr>
                <a:schemeClr val="dk2"/>
              </a:buClr>
              <a:buSzPts val="12000"/>
              <a:buNone/>
              <a:defRPr sz="12000">
                <a:solidFill>
                  <a:schemeClr val="dk2"/>
                </a:solidFill>
              </a:defRPr>
            </a:lvl6pPr>
            <a:lvl7pPr lvl="6" algn="ctr">
              <a:spcBef>
                <a:spcPts val="0"/>
              </a:spcBef>
              <a:spcAft>
                <a:spcPts val="0"/>
              </a:spcAft>
              <a:buClr>
                <a:schemeClr val="dk2"/>
              </a:buClr>
              <a:buSzPts val="12000"/>
              <a:buNone/>
              <a:defRPr sz="12000">
                <a:solidFill>
                  <a:schemeClr val="dk2"/>
                </a:solidFill>
              </a:defRPr>
            </a:lvl7pPr>
            <a:lvl8pPr lvl="7" algn="ctr">
              <a:spcBef>
                <a:spcPts val="0"/>
              </a:spcBef>
              <a:spcAft>
                <a:spcPts val="0"/>
              </a:spcAft>
              <a:buClr>
                <a:schemeClr val="dk2"/>
              </a:buClr>
              <a:buSzPts val="12000"/>
              <a:buNone/>
              <a:defRPr sz="12000">
                <a:solidFill>
                  <a:schemeClr val="dk2"/>
                </a:solidFill>
              </a:defRPr>
            </a:lvl8pPr>
            <a:lvl9pPr lvl="8" algn="ctr">
              <a:spcBef>
                <a:spcPts val="0"/>
              </a:spcBef>
              <a:spcAft>
                <a:spcPts val="0"/>
              </a:spcAft>
              <a:buClr>
                <a:schemeClr val="dk2"/>
              </a:buClr>
              <a:buSzPts val="12000"/>
              <a:buNone/>
              <a:defRPr sz="12000">
                <a:solidFill>
                  <a:schemeClr val="dk2"/>
                </a:solidFill>
              </a:defRPr>
            </a:lvl9pPr>
          </a:lstStyle>
          <a:p>
            <a:r>
              <a:t>xx%</a:t>
            </a:r>
          </a:p>
        </p:txBody>
      </p:sp>
      <p:sp>
        <p:nvSpPr>
          <p:cNvPr id="59" name="Google Shape;59;p11"/>
          <p:cNvSpPr txBox="1"/>
          <p:nvPr>
            <p:ph idx="1" type="body"/>
          </p:nvPr>
        </p:nvSpPr>
        <p:spPr>
          <a:xfrm>
            <a:off x="475500" y="3304625"/>
            <a:ext cx="82221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60" name="Google Shape;60;p11"/>
          <p:cNvSpPr txBox="1"/>
          <p:nvPr>
            <p:ph idx="12" type="sldNum"/>
          </p:nvPr>
        </p:nvSpPr>
        <p:spPr>
          <a:xfrm>
            <a:off x="8523541" y="4695623"/>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solidFill>
          <a:schemeClr val="accent4"/>
        </a:solidFill>
      </p:bgPr>
    </p:bg>
    <p:spTree>
      <p:nvGrpSpPr>
        <p:cNvPr id="61" name="Shape 61"/>
        <p:cNvGrpSpPr/>
        <p:nvPr/>
      </p:nvGrpSpPr>
      <p:grpSpPr>
        <a:xfrm>
          <a:off x="0" y="0"/>
          <a:ext cx="0" cy="0"/>
          <a:chOff x="0" y="0"/>
          <a:chExt cx="0" cy="0"/>
        </a:xfrm>
      </p:grpSpPr>
      <p:sp>
        <p:nvSpPr>
          <p:cNvPr id="62" name="Google Shape;62;p12"/>
          <p:cNvSpPr txBox="1"/>
          <p:nvPr>
            <p:ph idx="12" type="sldNum"/>
          </p:nvPr>
        </p:nvSpPr>
        <p:spPr>
          <a:xfrm>
            <a:off x="8523541" y="4695623"/>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_Title and Content">
  <p:cSld name="2_Title and Content">
    <p:spTree>
      <p:nvGrpSpPr>
        <p:cNvPr id="63" name="Shape 63"/>
        <p:cNvGrpSpPr/>
        <p:nvPr/>
      </p:nvGrpSpPr>
      <p:grpSpPr>
        <a:xfrm>
          <a:off x="0" y="0"/>
          <a:ext cx="0" cy="0"/>
          <a:chOff x="0" y="0"/>
          <a:chExt cx="0" cy="0"/>
        </a:xfrm>
      </p:grpSpPr>
      <p:sp>
        <p:nvSpPr>
          <p:cNvPr id="64" name="Google Shape;64;p13"/>
          <p:cNvSpPr/>
          <p:nvPr>
            <p:ph type="title"/>
          </p:nvPr>
        </p:nvSpPr>
        <p:spPr>
          <a:xfrm>
            <a:off x="457198" y="359171"/>
            <a:ext cx="8220000" cy="745500"/>
          </a:xfrm>
          <a:prstGeom prst="roundRect">
            <a:avLst>
              <a:gd fmla="val 2082" name="adj"/>
            </a:avLst>
          </a:prstGeom>
          <a:noFill/>
          <a:ln>
            <a:noFill/>
          </a:ln>
        </p:spPr>
        <p:txBody>
          <a:bodyPr anchorCtr="1" anchor="ctr" bIns="252000" lIns="252000" spcFirstLastPara="1" rIns="252000" wrap="square" tIns="252000">
            <a:noAutofit/>
          </a:bodyPr>
          <a:lstStyle>
            <a:lvl1pPr lvl="0" rtl="0" algn="l">
              <a:lnSpc>
                <a:spcPct val="90000"/>
              </a:lnSpc>
              <a:spcBef>
                <a:spcPts val="0"/>
              </a:spcBef>
              <a:spcAft>
                <a:spcPts val="0"/>
              </a:spcAft>
              <a:buSzPts val="3200"/>
              <a:buNone/>
              <a:defRPr>
                <a:latin typeface="Arial"/>
                <a:ea typeface="Arial"/>
                <a:cs typeface="Arial"/>
                <a:sym typeface="Arial"/>
              </a:defRPr>
            </a:lvl1pPr>
            <a:lvl2pPr lvl="1" rtl="0" algn="l">
              <a:lnSpc>
                <a:spcPct val="90000"/>
              </a:lnSpc>
              <a:spcBef>
                <a:spcPts val="0"/>
              </a:spcBef>
              <a:spcAft>
                <a:spcPts val="0"/>
              </a:spcAft>
              <a:buSzPts val="3200"/>
              <a:buNone/>
              <a:defRPr/>
            </a:lvl2pPr>
            <a:lvl3pPr lvl="2" rtl="0" algn="l">
              <a:lnSpc>
                <a:spcPct val="90000"/>
              </a:lnSpc>
              <a:spcBef>
                <a:spcPts val="0"/>
              </a:spcBef>
              <a:spcAft>
                <a:spcPts val="0"/>
              </a:spcAft>
              <a:buSzPts val="3200"/>
              <a:buNone/>
              <a:defRPr/>
            </a:lvl3pPr>
            <a:lvl4pPr lvl="3" rtl="0" algn="l">
              <a:lnSpc>
                <a:spcPct val="90000"/>
              </a:lnSpc>
              <a:spcBef>
                <a:spcPts val="0"/>
              </a:spcBef>
              <a:spcAft>
                <a:spcPts val="0"/>
              </a:spcAft>
              <a:buSzPts val="3200"/>
              <a:buNone/>
              <a:defRPr/>
            </a:lvl4pPr>
            <a:lvl5pPr lvl="4" rtl="0" algn="l">
              <a:lnSpc>
                <a:spcPct val="90000"/>
              </a:lnSpc>
              <a:spcBef>
                <a:spcPts val="0"/>
              </a:spcBef>
              <a:spcAft>
                <a:spcPts val="0"/>
              </a:spcAft>
              <a:buSzPts val="3200"/>
              <a:buNone/>
              <a:defRPr/>
            </a:lvl5pPr>
            <a:lvl6pPr lvl="5" rtl="0" algn="l">
              <a:lnSpc>
                <a:spcPct val="90000"/>
              </a:lnSpc>
              <a:spcBef>
                <a:spcPts val="0"/>
              </a:spcBef>
              <a:spcAft>
                <a:spcPts val="0"/>
              </a:spcAft>
              <a:buSzPts val="3200"/>
              <a:buNone/>
              <a:defRPr/>
            </a:lvl6pPr>
            <a:lvl7pPr lvl="6" rtl="0" algn="l">
              <a:lnSpc>
                <a:spcPct val="90000"/>
              </a:lnSpc>
              <a:spcBef>
                <a:spcPts val="0"/>
              </a:spcBef>
              <a:spcAft>
                <a:spcPts val="0"/>
              </a:spcAft>
              <a:buSzPts val="3200"/>
              <a:buNone/>
              <a:defRPr/>
            </a:lvl7pPr>
            <a:lvl8pPr lvl="7" rtl="0" algn="l">
              <a:lnSpc>
                <a:spcPct val="90000"/>
              </a:lnSpc>
              <a:spcBef>
                <a:spcPts val="0"/>
              </a:spcBef>
              <a:spcAft>
                <a:spcPts val="0"/>
              </a:spcAft>
              <a:buSzPts val="3200"/>
              <a:buNone/>
              <a:defRPr/>
            </a:lvl8pPr>
            <a:lvl9pPr lvl="8" rtl="0" algn="l">
              <a:lnSpc>
                <a:spcPct val="90000"/>
              </a:lnSpc>
              <a:spcBef>
                <a:spcPts val="0"/>
              </a:spcBef>
              <a:spcAft>
                <a:spcPts val="0"/>
              </a:spcAft>
              <a:buSzPts val="3200"/>
              <a:buNone/>
              <a:defRPr/>
            </a:lvl9pPr>
          </a:lstStyl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spTree>
      <p:nvGrpSpPr>
        <p:cNvPr id="69" name="Shape 69"/>
        <p:cNvGrpSpPr/>
        <p:nvPr/>
      </p:nvGrpSpPr>
      <p:grpSpPr>
        <a:xfrm>
          <a:off x="0" y="0"/>
          <a:ext cx="0" cy="0"/>
          <a:chOff x="0" y="0"/>
          <a:chExt cx="0" cy="0"/>
        </a:xfrm>
      </p:grpSpPr>
      <p:sp>
        <p:nvSpPr>
          <p:cNvPr id="70" name="Google Shape;70;p15"/>
          <p:cNvSpPr/>
          <p:nvPr>
            <p:ph type="title"/>
          </p:nvPr>
        </p:nvSpPr>
        <p:spPr>
          <a:xfrm>
            <a:off x="457198" y="359171"/>
            <a:ext cx="8220000" cy="745500"/>
          </a:xfrm>
          <a:prstGeom prst="roundRect">
            <a:avLst>
              <a:gd fmla="val 2082" name="adj"/>
            </a:avLst>
          </a:prstGeom>
          <a:noFill/>
          <a:ln>
            <a:noFill/>
          </a:ln>
        </p:spPr>
        <p:txBody>
          <a:bodyPr anchorCtr="1" anchor="ctr" bIns="252000" lIns="252000" spcFirstLastPara="1" rIns="252000" wrap="square" tIns="252000">
            <a:noAutofit/>
          </a:bodyPr>
          <a:lstStyle>
            <a:lvl1pPr lvl="0" rtl="0" algn="l">
              <a:lnSpc>
                <a:spcPct val="90000"/>
              </a:lnSpc>
              <a:spcBef>
                <a:spcPts val="0"/>
              </a:spcBef>
              <a:spcAft>
                <a:spcPts val="0"/>
              </a:spcAft>
              <a:buSzPts val="1400"/>
              <a:buNone/>
              <a:defRPr>
                <a:latin typeface="Arial"/>
                <a:ea typeface="Arial"/>
                <a:cs typeface="Arial"/>
                <a:sym typeface="Arial"/>
              </a:defRPr>
            </a:lvl1pPr>
            <a:lvl2pPr lvl="1" rtl="0" algn="l">
              <a:lnSpc>
                <a:spcPct val="90000"/>
              </a:lnSpc>
              <a:spcBef>
                <a:spcPts val="0"/>
              </a:spcBef>
              <a:spcAft>
                <a:spcPts val="0"/>
              </a:spcAft>
              <a:buSzPts val="1400"/>
              <a:buNone/>
              <a:defRPr/>
            </a:lvl2pPr>
            <a:lvl3pPr lvl="2" rtl="0" algn="l">
              <a:lnSpc>
                <a:spcPct val="90000"/>
              </a:lnSpc>
              <a:spcBef>
                <a:spcPts val="0"/>
              </a:spcBef>
              <a:spcAft>
                <a:spcPts val="0"/>
              </a:spcAft>
              <a:buSzPts val="1400"/>
              <a:buNone/>
              <a:defRPr/>
            </a:lvl3pPr>
            <a:lvl4pPr lvl="3" rtl="0" algn="l">
              <a:lnSpc>
                <a:spcPct val="90000"/>
              </a:lnSpc>
              <a:spcBef>
                <a:spcPts val="0"/>
              </a:spcBef>
              <a:spcAft>
                <a:spcPts val="0"/>
              </a:spcAft>
              <a:buSzPts val="1400"/>
              <a:buNone/>
              <a:defRPr/>
            </a:lvl4pPr>
            <a:lvl5pPr lvl="4" rtl="0" algn="l">
              <a:lnSpc>
                <a:spcPct val="90000"/>
              </a:lnSpc>
              <a:spcBef>
                <a:spcPts val="0"/>
              </a:spcBef>
              <a:spcAft>
                <a:spcPts val="0"/>
              </a:spcAft>
              <a:buSzPts val="1400"/>
              <a:buNone/>
              <a:defRPr/>
            </a:lvl5pPr>
            <a:lvl6pPr lvl="5" rtl="0" algn="l">
              <a:lnSpc>
                <a:spcPct val="90000"/>
              </a:lnSpc>
              <a:spcBef>
                <a:spcPts val="0"/>
              </a:spcBef>
              <a:spcAft>
                <a:spcPts val="0"/>
              </a:spcAft>
              <a:buSzPts val="1400"/>
              <a:buNone/>
              <a:defRPr/>
            </a:lvl6pPr>
            <a:lvl7pPr lvl="6" rtl="0" algn="l">
              <a:lnSpc>
                <a:spcPct val="90000"/>
              </a:lnSpc>
              <a:spcBef>
                <a:spcPts val="0"/>
              </a:spcBef>
              <a:spcAft>
                <a:spcPts val="0"/>
              </a:spcAft>
              <a:buSzPts val="1400"/>
              <a:buNone/>
              <a:defRPr/>
            </a:lvl7pPr>
            <a:lvl8pPr lvl="7" rtl="0" algn="l">
              <a:lnSpc>
                <a:spcPct val="90000"/>
              </a:lnSpc>
              <a:spcBef>
                <a:spcPts val="0"/>
              </a:spcBef>
              <a:spcAft>
                <a:spcPts val="0"/>
              </a:spcAft>
              <a:buSzPts val="1400"/>
              <a:buNone/>
              <a:defRPr/>
            </a:lvl8pPr>
            <a:lvl9pPr lvl="8" rtl="0" algn="l">
              <a:lnSpc>
                <a:spcPct val="90000"/>
              </a:lnSpc>
              <a:spcBef>
                <a:spcPts val="0"/>
              </a:spcBef>
              <a:spcAft>
                <a:spcPts val="0"/>
              </a:spcAft>
              <a:buSzPts val="1400"/>
              <a:buNone/>
              <a:defRPr/>
            </a:lvl9pPr>
          </a:lstStyle>
          <a:p/>
        </p:txBody>
      </p:sp>
      <p:sp>
        <p:nvSpPr>
          <p:cNvPr id="71" name="Google Shape;71;p15"/>
          <p:cNvSpPr/>
          <p:nvPr>
            <p:ph idx="1" type="body"/>
          </p:nvPr>
        </p:nvSpPr>
        <p:spPr>
          <a:xfrm>
            <a:off x="755651" y="1135459"/>
            <a:ext cx="7632600" cy="3434100"/>
          </a:xfrm>
          <a:prstGeom prst="roundRect">
            <a:avLst>
              <a:gd fmla="val 558" name="adj"/>
            </a:avLst>
          </a:prstGeom>
          <a:noFill/>
          <a:ln>
            <a:noFill/>
          </a:ln>
        </p:spPr>
        <p:txBody>
          <a:bodyPr anchorCtr="0" anchor="t" bIns="0" lIns="0" spcFirstLastPara="1" rIns="0" wrap="square" tIns="0">
            <a:noAutofit/>
          </a:bodyPr>
          <a:lstStyle>
            <a:lvl1pPr indent="-228600" lvl="0" marL="457200" rtl="0" algn="l">
              <a:lnSpc>
                <a:spcPct val="90000"/>
              </a:lnSpc>
              <a:spcBef>
                <a:spcPts val="1000"/>
              </a:spcBef>
              <a:spcAft>
                <a:spcPts val="0"/>
              </a:spcAft>
              <a:buClr>
                <a:srgbClr val="1C1C1C"/>
              </a:buClr>
              <a:buSzPts val="1800"/>
              <a:buNone/>
              <a:defRPr/>
            </a:lvl1pPr>
            <a:lvl2pPr indent="-342900" lvl="1" marL="914400" rtl="0" algn="l">
              <a:lnSpc>
                <a:spcPct val="90000"/>
              </a:lnSpc>
              <a:spcBef>
                <a:spcPts val="500"/>
              </a:spcBef>
              <a:spcAft>
                <a:spcPts val="0"/>
              </a:spcAft>
              <a:buClr>
                <a:srgbClr val="1C1C1C"/>
              </a:buClr>
              <a:buSzPts val="1800"/>
              <a:buChar char="•"/>
              <a:defRPr/>
            </a:lvl2pPr>
            <a:lvl3pPr indent="-342900" lvl="2" marL="1371600" rtl="0" algn="l">
              <a:lnSpc>
                <a:spcPct val="90000"/>
              </a:lnSpc>
              <a:spcBef>
                <a:spcPts val="500"/>
              </a:spcBef>
              <a:spcAft>
                <a:spcPts val="0"/>
              </a:spcAft>
              <a:buClr>
                <a:srgbClr val="1C1C1C"/>
              </a:buClr>
              <a:buSzPts val="1800"/>
              <a:buChar char="•"/>
              <a:defRPr/>
            </a:lvl3pPr>
            <a:lvl4pPr indent="-342900" lvl="3" marL="1828800" rtl="0" algn="l">
              <a:lnSpc>
                <a:spcPct val="90000"/>
              </a:lnSpc>
              <a:spcBef>
                <a:spcPts val="500"/>
              </a:spcBef>
              <a:spcAft>
                <a:spcPts val="0"/>
              </a:spcAft>
              <a:buClr>
                <a:srgbClr val="1C1C1C"/>
              </a:buClr>
              <a:buSzPts val="1800"/>
              <a:buChar char="•"/>
              <a:defRPr/>
            </a:lvl4pPr>
            <a:lvl5pPr indent="-342900" lvl="4" marL="2286000" rtl="0" algn="l">
              <a:lnSpc>
                <a:spcPct val="90000"/>
              </a:lnSpc>
              <a:spcBef>
                <a:spcPts val="500"/>
              </a:spcBef>
              <a:spcAft>
                <a:spcPts val="0"/>
              </a:spcAft>
              <a:buClr>
                <a:srgbClr val="1C1C1C"/>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1.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image" Target="../media/image1.jpg"/><Relationship Id="rId2" Type="http://schemas.openxmlformats.org/officeDocument/2006/relationships/slideLayout" Target="../slideLayouts/slideLayout13.xml"/><Relationship Id="rId3"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material">
    <p:bg>
      <p:bgPr>
        <a:solidFill>
          <a:schemeClr val="dk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471900" y="738725"/>
            <a:ext cx="8222100" cy="767700"/>
          </a:xfrm>
          <a:prstGeom prst="rect">
            <a:avLst/>
          </a:prstGeom>
          <a:noFill/>
          <a:ln>
            <a:noFill/>
          </a:ln>
        </p:spPr>
        <p:txBody>
          <a:bodyPr anchorCtr="0" anchor="b" bIns="91425" lIns="91425" spcFirstLastPara="1" rIns="91425" wrap="square" tIns="91425">
            <a:noAutofit/>
          </a:bodyPr>
          <a:lstStyle>
            <a:lvl1pPr lvl="0">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1pPr>
            <a:lvl2pPr lvl="1">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2pPr>
            <a:lvl3pPr lvl="2">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3pPr>
            <a:lvl4pPr lvl="3">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4pPr>
            <a:lvl5pPr lvl="4">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5pPr>
            <a:lvl6pPr lvl="5">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6pPr>
            <a:lvl7pPr lvl="6">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7pPr>
            <a:lvl8pPr lvl="7">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8pPr>
            <a:lvl9pPr lvl="8">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9pPr>
          </a:lstStyle>
          <a:p/>
        </p:txBody>
      </p:sp>
      <p:sp>
        <p:nvSpPr>
          <p:cNvPr id="7" name="Google Shape;7;p1"/>
          <p:cNvSpPr txBox="1"/>
          <p:nvPr>
            <p:ph idx="1" type="body"/>
          </p:nvPr>
        </p:nvSpPr>
        <p:spPr>
          <a:xfrm>
            <a:off x="471900" y="1919075"/>
            <a:ext cx="8222100" cy="27102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lt2"/>
              </a:buClr>
              <a:buSzPts val="1800"/>
              <a:buFont typeface="Roboto"/>
              <a:buChar char="●"/>
              <a:defRPr sz="1800">
                <a:solidFill>
                  <a:schemeClr val="lt2"/>
                </a:solidFill>
                <a:latin typeface="Roboto"/>
                <a:ea typeface="Roboto"/>
                <a:cs typeface="Roboto"/>
                <a:sym typeface="Roboto"/>
              </a:defRPr>
            </a:lvl1pPr>
            <a:lvl2pPr indent="-317500" lvl="1" marL="9144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2pPr>
            <a:lvl3pPr indent="-317500" lvl="2" marL="13716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3pPr>
            <a:lvl4pPr indent="-317500" lvl="3" marL="18288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4pPr>
            <a:lvl5pPr indent="-317500" lvl="4" marL="22860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5pPr>
            <a:lvl6pPr indent="-317500" lvl="5" marL="27432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6pPr>
            <a:lvl7pPr indent="-317500" lvl="6" marL="32004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7pPr>
            <a:lvl8pPr indent="-317500" lvl="7" marL="36576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8pPr>
            <a:lvl9pPr indent="-317500" lvl="8" marL="4114800">
              <a:lnSpc>
                <a:spcPct val="115000"/>
              </a:lnSpc>
              <a:spcBef>
                <a:spcPts val="1600"/>
              </a:spcBef>
              <a:spcAft>
                <a:spcPts val="1600"/>
              </a:spcAft>
              <a:buClr>
                <a:schemeClr val="lt2"/>
              </a:buClr>
              <a:buSzPts val="1400"/>
              <a:buFont typeface="Roboto"/>
              <a:buChar char="■"/>
              <a:defRPr>
                <a:solidFill>
                  <a:schemeClr val="lt2"/>
                </a:solidFill>
                <a:latin typeface="Roboto"/>
                <a:ea typeface="Roboto"/>
                <a:cs typeface="Roboto"/>
                <a:sym typeface="Roboto"/>
              </a:defRPr>
            </a:lvl9pPr>
          </a:lstStyle>
          <a:p/>
        </p:txBody>
      </p:sp>
      <p:sp>
        <p:nvSpPr>
          <p:cNvPr id="8" name="Google Shape;8;p1"/>
          <p:cNvSpPr txBox="1"/>
          <p:nvPr>
            <p:ph idx="12" type="sldNum"/>
          </p:nvPr>
        </p:nvSpPr>
        <p:spPr>
          <a:xfrm>
            <a:off x="8523541" y="4695623"/>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lt2"/>
                </a:solidFill>
                <a:latin typeface="Roboto"/>
                <a:ea typeface="Roboto"/>
                <a:cs typeface="Roboto"/>
                <a:sym typeface="Roboto"/>
              </a:defRPr>
            </a:lvl1pPr>
            <a:lvl2pPr lvl="1" algn="r">
              <a:buNone/>
              <a:defRPr sz="1000">
                <a:solidFill>
                  <a:schemeClr val="lt2"/>
                </a:solidFill>
                <a:latin typeface="Roboto"/>
                <a:ea typeface="Roboto"/>
                <a:cs typeface="Roboto"/>
                <a:sym typeface="Roboto"/>
              </a:defRPr>
            </a:lvl2pPr>
            <a:lvl3pPr lvl="2" algn="r">
              <a:buNone/>
              <a:defRPr sz="1000">
                <a:solidFill>
                  <a:schemeClr val="lt2"/>
                </a:solidFill>
                <a:latin typeface="Roboto"/>
                <a:ea typeface="Roboto"/>
                <a:cs typeface="Roboto"/>
                <a:sym typeface="Roboto"/>
              </a:defRPr>
            </a:lvl3pPr>
            <a:lvl4pPr lvl="3" algn="r">
              <a:buNone/>
              <a:defRPr sz="1000">
                <a:solidFill>
                  <a:schemeClr val="lt2"/>
                </a:solidFill>
                <a:latin typeface="Roboto"/>
                <a:ea typeface="Roboto"/>
                <a:cs typeface="Roboto"/>
                <a:sym typeface="Roboto"/>
              </a:defRPr>
            </a:lvl4pPr>
            <a:lvl5pPr lvl="4" algn="r">
              <a:buNone/>
              <a:defRPr sz="1000">
                <a:solidFill>
                  <a:schemeClr val="lt2"/>
                </a:solidFill>
                <a:latin typeface="Roboto"/>
                <a:ea typeface="Roboto"/>
                <a:cs typeface="Roboto"/>
                <a:sym typeface="Roboto"/>
              </a:defRPr>
            </a:lvl5pPr>
            <a:lvl6pPr lvl="5" algn="r">
              <a:buNone/>
              <a:defRPr sz="1000">
                <a:solidFill>
                  <a:schemeClr val="lt2"/>
                </a:solidFill>
                <a:latin typeface="Roboto"/>
                <a:ea typeface="Roboto"/>
                <a:cs typeface="Roboto"/>
                <a:sym typeface="Roboto"/>
              </a:defRPr>
            </a:lvl6pPr>
            <a:lvl7pPr lvl="6" algn="r">
              <a:buNone/>
              <a:defRPr sz="1000">
                <a:solidFill>
                  <a:schemeClr val="lt2"/>
                </a:solidFill>
                <a:latin typeface="Roboto"/>
                <a:ea typeface="Roboto"/>
                <a:cs typeface="Roboto"/>
                <a:sym typeface="Roboto"/>
              </a:defRPr>
            </a:lvl7pPr>
            <a:lvl8pPr lvl="7" algn="r">
              <a:buNone/>
              <a:defRPr sz="1000">
                <a:solidFill>
                  <a:schemeClr val="lt2"/>
                </a:solidFill>
                <a:latin typeface="Roboto"/>
                <a:ea typeface="Roboto"/>
                <a:cs typeface="Roboto"/>
                <a:sym typeface="Roboto"/>
              </a:defRPr>
            </a:lvl8pPr>
            <a:lvl9pPr lvl="8" algn="r">
              <a:buNone/>
              <a:defRPr sz="1000">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65" name="Shape 65"/>
        <p:cNvGrpSpPr/>
        <p:nvPr/>
      </p:nvGrpSpPr>
      <p:grpSpPr>
        <a:xfrm>
          <a:off x="0" y="0"/>
          <a:ext cx="0" cy="0"/>
          <a:chOff x="0" y="0"/>
          <a:chExt cx="0" cy="0"/>
        </a:xfrm>
      </p:grpSpPr>
      <p:sp>
        <p:nvSpPr>
          <p:cNvPr id="66" name="Google Shape;66;p14"/>
          <p:cNvSpPr/>
          <p:nvPr/>
        </p:nvSpPr>
        <p:spPr>
          <a:xfrm>
            <a:off x="457200" y="328613"/>
            <a:ext cx="8220000" cy="4468500"/>
          </a:xfrm>
          <a:prstGeom prst="roundRect">
            <a:avLst>
              <a:gd fmla="val 572" name="adj"/>
            </a:avLst>
          </a:prstGeom>
          <a:solidFill>
            <a:schemeClr val="lt1">
              <a:alpha val="89800"/>
            </a:schemeClr>
          </a:solidFill>
          <a:ln cap="rnd" cmpd="sng" w="254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300"/>
              <a:buFont typeface="Arial"/>
              <a:buNone/>
            </a:pPr>
            <a:r>
              <a:rPr b="0" i="0" lang="en" sz="1300" u="none" cap="none" strike="noStrike">
                <a:solidFill>
                  <a:srgbClr val="FFFFFF"/>
                </a:solidFill>
                <a:latin typeface="Arial"/>
                <a:ea typeface="Arial"/>
                <a:cs typeface="Arial"/>
                <a:sym typeface="Arial"/>
              </a:rPr>
              <a:t> </a:t>
            </a:r>
            <a:endParaRPr/>
          </a:p>
        </p:txBody>
      </p:sp>
      <p:sp>
        <p:nvSpPr>
          <p:cNvPr id="67" name="Google Shape;67;p14"/>
          <p:cNvSpPr/>
          <p:nvPr>
            <p:ph type="title"/>
          </p:nvPr>
        </p:nvSpPr>
        <p:spPr>
          <a:xfrm>
            <a:off x="490537" y="521494"/>
            <a:ext cx="8163000" cy="863100"/>
          </a:xfrm>
          <a:prstGeom prst="roundRect">
            <a:avLst>
              <a:gd fmla="val 2082" name="adj"/>
            </a:avLst>
          </a:prstGeom>
          <a:noFill/>
          <a:ln>
            <a:noFill/>
          </a:ln>
        </p:spPr>
        <p:txBody>
          <a:bodyPr anchorCtr="1" anchor="ctr" bIns="252000" lIns="252000" spcFirstLastPara="1" rIns="252000" wrap="square" tIns="252000">
            <a:noAutofit/>
          </a:bodyPr>
          <a:lstStyle>
            <a:lvl1pPr lvl="0" marR="0" rtl="0" algn="l">
              <a:lnSpc>
                <a:spcPct val="90000"/>
              </a:lnSpc>
              <a:spcBef>
                <a:spcPts val="0"/>
              </a:spcBef>
              <a:spcAft>
                <a:spcPts val="0"/>
              </a:spcAft>
              <a:buSzPts val="1400"/>
              <a:buNone/>
              <a:defRPr b="1" i="0" sz="4000" u="none" cap="none" strike="noStrike">
                <a:solidFill>
                  <a:srgbClr val="1C1C1C"/>
                </a:solidFill>
                <a:latin typeface="Arial"/>
                <a:ea typeface="Arial"/>
                <a:cs typeface="Arial"/>
                <a:sym typeface="Arial"/>
              </a:defRPr>
            </a:lvl1pPr>
            <a:lvl2pPr lvl="1" marR="0" rtl="0" algn="l">
              <a:lnSpc>
                <a:spcPct val="90000"/>
              </a:lnSpc>
              <a:spcBef>
                <a:spcPts val="0"/>
              </a:spcBef>
              <a:spcAft>
                <a:spcPts val="0"/>
              </a:spcAft>
              <a:buSzPts val="1400"/>
              <a:buNone/>
              <a:defRPr b="1" i="0" sz="4000" u="none" cap="none" strike="noStrike">
                <a:solidFill>
                  <a:srgbClr val="1C1C1C"/>
                </a:solidFill>
                <a:latin typeface="Arial"/>
                <a:ea typeface="Arial"/>
                <a:cs typeface="Arial"/>
                <a:sym typeface="Arial"/>
              </a:defRPr>
            </a:lvl2pPr>
            <a:lvl3pPr lvl="2" marR="0" rtl="0" algn="l">
              <a:lnSpc>
                <a:spcPct val="90000"/>
              </a:lnSpc>
              <a:spcBef>
                <a:spcPts val="0"/>
              </a:spcBef>
              <a:spcAft>
                <a:spcPts val="0"/>
              </a:spcAft>
              <a:buSzPts val="1400"/>
              <a:buNone/>
              <a:defRPr b="1" i="0" sz="4000" u="none" cap="none" strike="noStrike">
                <a:solidFill>
                  <a:srgbClr val="1C1C1C"/>
                </a:solidFill>
                <a:latin typeface="Arial"/>
                <a:ea typeface="Arial"/>
                <a:cs typeface="Arial"/>
                <a:sym typeface="Arial"/>
              </a:defRPr>
            </a:lvl3pPr>
            <a:lvl4pPr lvl="3" marR="0" rtl="0" algn="l">
              <a:lnSpc>
                <a:spcPct val="90000"/>
              </a:lnSpc>
              <a:spcBef>
                <a:spcPts val="0"/>
              </a:spcBef>
              <a:spcAft>
                <a:spcPts val="0"/>
              </a:spcAft>
              <a:buSzPts val="1400"/>
              <a:buNone/>
              <a:defRPr b="1" i="0" sz="4000" u="none" cap="none" strike="noStrike">
                <a:solidFill>
                  <a:srgbClr val="1C1C1C"/>
                </a:solidFill>
                <a:latin typeface="Arial"/>
                <a:ea typeface="Arial"/>
                <a:cs typeface="Arial"/>
                <a:sym typeface="Arial"/>
              </a:defRPr>
            </a:lvl4pPr>
            <a:lvl5pPr lvl="4" marR="0" rtl="0" algn="l">
              <a:lnSpc>
                <a:spcPct val="90000"/>
              </a:lnSpc>
              <a:spcBef>
                <a:spcPts val="0"/>
              </a:spcBef>
              <a:spcAft>
                <a:spcPts val="0"/>
              </a:spcAft>
              <a:buSzPts val="1400"/>
              <a:buNone/>
              <a:defRPr b="1" i="0" sz="4000" u="none" cap="none" strike="noStrike">
                <a:solidFill>
                  <a:srgbClr val="1C1C1C"/>
                </a:solidFill>
                <a:latin typeface="Arial"/>
                <a:ea typeface="Arial"/>
                <a:cs typeface="Arial"/>
                <a:sym typeface="Arial"/>
              </a:defRPr>
            </a:lvl5pPr>
            <a:lvl6pPr lvl="5" marR="0" rtl="0" algn="l">
              <a:lnSpc>
                <a:spcPct val="90000"/>
              </a:lnSpc>
              <a:spcBef>
                <a:spcPts val="0"/>
              </a:spcBef>
              <a:spcAft>
                <a:spcPts val="0"/>
              </a:spcAft>
              <a:buSzPts val="1400"/>
              <a:buNone/>
              <a:defRPr b="1" i="0" sz="4000" u="none" cap="none" strike="noStrike">
                <a:solidFill>
                  <a:srgbClr val="1C1C1C"/>
                </a:solidFill>
                <a:latin typeface="Arial"/>
                <a:ea typeface="Arial"/>
                <a:cs typeface="Arial"/>
                <a:sym typeface="Arial"/>
              </a:defRPr>
            </a:lvl6pPr>
            <a:lvl7pPr lvl="6" marR="0" rtl="0" algn="l">
              <a:lnSpc>
                <a:spcPct val="90000"/>
              </a:lnSpc>
              <a:spcBef>
                <a:spcPts val="0"/>
              </a:spcBef>
              <a:spcAft>
                <a:spcPts val="0"/>
              </a:spcAft>
              <a:buSzPts val="1400"/>
              <a:buNone/>
              <a:defRPr b="1" i="0" sz="4000" u="none" cap="none" strike="noStrike">
                <a:solidFill>
                  <a:srgbClr val="1C1C1C"/>
                </a:solidFill>
                <a:latin typeface="Arial"/>
                <a:ea typeface="Arial"/>
                <a:cs typeface="Arial"/>
                <a:sym typeface="Arial"/>
              </a:defRPr>
            </a:lvl7pPr>
            <a:lvl8pPr lvl="7" marR="0" rtl="0" algn="l">
              <a:lnSpc>
                <a:spcPct val="90000"/>
              </a:lnSpc>
              <a:spcBef>
                <a:spcPts val="0"/>
              </a:spcBef>
              <a:spcAft>
                <a:spcPts val="0"/>
              </a:spcAft>
              <a:buSzPts val="1400"/>
              <a:buNone/>
              <a:defRPr b="1" i="0" sz="4000" u="none" cap="none" strike="noStrike">
                <a:solidFill>
                  <a:srgbClr val="1C1C1C"/>
                </a:solidFill>
                <a:latin typeface="Arial"/>
                <a:ea typeface="Arial"/>
                <a:cs typeface="Arial"/>
                <a:sym typeface="Arial"/>
              </a:defRPr>
            </a:lvl8pPr>
            <a:lvl9pPr lvl="8" marR="0" rtl="0" algn="l">
              <a:lnSpc>
                <a:spcPct val="90000"/>
              </a:lnSpc>
              <a:spcBef>
                <a:spcPts val="0"/>
              </a:spcBef>
              <a:spcAft>
                <a:spcPts val="0"/>
              </a:spcAft>
              <a:buSzPts val="1400"/>
              <a:buNone/>
              <a:defRPr b="1" i="0" sz="4000" u="none" cap="none" strike="noStrike">
                <a:solidFill>
                  <a:srgbClr val="1C1C1C"/>
                </a:solidFill>
                <a:latin typeface="Arial"/>
                <a:ea typeface="Arial"/>
                <a:cs typeface="Arial"/>
                <a:sym typeface="Arial"/>
              </a:defRPr>
            </a:lvl9pPr>
          </a:lstStyle>
          <a:p/>
        </p:txBody>
      </p:sp>
      <p:sp>
        <p:nvSpPr>
          <p:cNvPr id="68" name="Google Shape;68;p14"/>
          <p:cNvSpPr/>
          <p:nvPr>
            <p:ph idx="1" type="body"/>
          </p:nvPr>
        </p:nvSpPr>
        <p:spPr>
          <a:xfrm>
            <a:off x="490537" y="1468040"/>
            <a:ext cx="8163000" cy="3290700"/>
          </a:xfrm>
          <a:prstGeom prst="roundRect">
            <a:avLst>
              <a:gd fmla="val 558" name="adj"/>
            </a:avLst>
          </a:prstGeom>
          <a:noFill/>
          <a:ln>
            <a:noFill/>
          </a:ln>
        </p:spPr>
        <p:txBody>
          <a:bodyPr anchorCtr="0" anchor="t" bIns="252000" lIns="252000" spcFirstLastPara="1" rIns="252000" wrap="square" tIns="252000">
            <a:noAutofit/>
          </a:bodyPr>
          <a:lstStyle>
            <a:lvl1pPr indent="-342900" lvl="0" marL="457200" marR="0" rtl="0" algn="l">
              <a:lnSpc>
                <a:spcPct val="90000"/>
              </a:lnSpc>
              <a:spcBef>
                <a:spcPts val="1000"/>
              </a:spcBef>
              <a:spcAft>
                <a:spcPts val="0"/>
              </a:spcAft>
              <a:buClr>
                <a:srgbClr val="1C1C1C"/>
              </a:buClr>
              <a:buSzPts val="1800"/>
              <a:buFont typeface="Arial"/>
              <a:buChar char="•"/>
              <a:defRPr b="0" i="0" sz="1800" u="none" cap="none" strike="noStrike">
                <a:solidFill>
                  <a:srgbClr val="1C1C1C"/>
                </a:solidFill>
                <a:latin typeface="Arial"/>
                <a:ea typeface="Arial"/>
                <a:cs typeface="Arial"/>
                <a:sym typeface="Arial"/>
              </a:defRPr>
            </a:lvl1pPr>
            <a:lvl2pPr indent="-330200" lvl="1" marL="914400" marR="0" rtl="0" algn="l">
              <a:lnSpc>
                <a:spcPct val="90000"/>
              </a:lnSpc>
              <a:spcBef>
                <a:spcPts val="500"/>
              </a:spcBef>
              <a:spcAft>
                <a:spcPts val="0"/>
              </a:spcAft>
              <a:buClr>
                <a:srgbClr val="1C1C1C"/>
              </a:buClr>
              <a:buSzPts val="1600"/>
              <a:buFont typeface="Arial"/>
              <a:buChar char="•"/>
              <a:defRPr b="0" i="0" sz="1600" u="none" cap="none" strike="noStrike">
                <a:solidFill>
                  <a:srgbClr val="1C1C1C"/>
                </a:solidFill>
                <a:latin typeface="Arial"/>
                <a:ea typeface="Arial"/>
                <a:cs typeface="Arial"/>
                <a:sym typeface="Arial"/>
              </a:defRPr>
            </a:lvl2pPr>
            <a:lvl3pPr indent="-317500" lvl="2" marL="1371600" marR="0" rtl="0" algn="l">
              <a:lnSpc>
                <a:spcPct val="90000"/>
              </a:lnSpc>
              <a:spcBef>
                <a:spcPts val="500"/>
              </a:spcBef>
              <a:spcAft>
                <a:spcPts val="0"/>
              </a:spcAft>
              <a:buClr>
                <a:srgbClr val="1C1C1C"/>
              </a:buClr>
              <a:buSzPts val="1400"/>
              <a:buFont typeface="Arial"/>
              <a:buChar char="•"/>
              <a:defRPr b="0" i="0" sz="1400" u="none" cap="none" strike="noStrike">
                <a:solidFill>
                  <a:srgbClr val="1C1C1C"/>
                </a:solidFill>
                <a:latin typeface="Arial"/>
                <a:ea typeface="Arial"/>
                <a:cs typeface="Arial"/>
                <a:sym typeface="Arial"/>
              </a:defRPr>
            </a:lvl3pPr>
            <a:lvl4pPr indent="-317500" lvl="3" marL="1828800" marR="0" rtl="0" algn="l">
              <a:lnSpc>
                <a:spcPct val="90000"/>
              </a:lnSpc>
              <a:spcBef>
                <a:spcPts val="500"/>
              </a:spcBef>
              <a:spcAft>
                <a:spcPts val="0"/>
              </a:spcAft>
              <a:buClr>
                <a:srgbClr val="1C1C1C"/>
              </a:buClr>
              <a:buSzPts val="1400"/>
              <a:buFont typeface="Arial"/>
              <a:buChar char="•"/>
              <a:defRPr b="0" i="0" sz="1400" u="none" cap="none" strike="noStrike">
                <a:solidFill>
                  <a:srgbClr val="1C1C1C"/>
                </a:solidFill>
                <a:latin typeface="Arial"/>
                <a:ea typeface="Arial"/>
                <a:cs typeface="Arial"/>
                <a:sym typeface="Arial"/>
              </a:defRPr>
            </a:lvl4pPr>
            <a:lvl5pPr indent="-317500" lvl="4" marL="2286000" marR="0" rtl="0" algn="l">
              <a:lnSpc>
                <a:spcPct val="90000"/>
              </a:lnSpc>
              <a:spcBef>
                <a:spcPts val="500"/>
              </a:spcBef>
              <a:spcAft>
                <a:spcPts val="0"/>
              </a:spcAft>
              <a:buClr>
                <a:srgbClr val="1C1C1C"/>
              </a:buClr>
              <a:buSzPts val="1400"/>
              <a:buFont typeface="Arial"/>
              <a:buChar char="•"/>
              <a:defRPr b="0" i="0" sz="1400" u="none" cap="none" strike="noStrike">
                <a:solidFill>
                  <a:srgbClr val="1C1C1C"/>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sldLayoutIdLst>
    <p:sldLayoutId id="2147483660"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xml"/><Relationship Id="rId3" Type="http://schemas.openxmlformats.org/officeDocument/2006/relationships/image" Target="../media/image6.png"/><Relationship Id="rId4" Type="http://schemas.openxmlformats.org/officeDocument/2006/relationships/image" Target="../media/image11.png"/><Relationship Id="rId5" Type="http://schemas.openxmlformats.org/officeDocument/2006/relationships/image" Target="../media/image2.png"/><Relationship Id="rId6"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xml"/><Relationship Id="rId3" Type="http://schemas.openxmlformats.org/officeDocument/2006/relationships/hyperlink" Target="http://www.youtube.com/watch?v=CH50zuS8DD0" TargetMode="External"/><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xml"/><Relationship Id="rId3"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10" Type="http://schemas.openxmlformats.org/officeDocument/2006/relationships/slide" Target="/ppt/slides/slide11.xml"/><Relationship Id="rId1" Type="http://schemas.openxmlformats.org/officeDocument/2006/relationships/slideLayout" Target="../slideLayouts/slideLayout11.xml"/><Relationship Id="rId2" Type="http://schemas.openxmlformats.org/officeDocument/2006/relationships/notesSlide" Target="../notesSlides/notesSlide4.xml"/><Relationship Id="rId3" Type="http://schemas.openxmlformats.org/officeDocument/2006/relationships/slide" Target="/ppt/slides/slide6.xml"/><Relationship Id="rId4" Type="http://schemas.openxmlformats.org/officeDocument/2006/relationships/slide" Target="/ppt/slides/slide7.xml"/><Relationship Id="rId9" Type="http://schemas.openxmlformats.org/officeDocument/2006/relationships/image" Target="../media/image4.png"/><Relationship Id="rId5" Type="http://schemas.openxmlformats.org/officeDocument/2006/relationships/slide" Target="/ppt/slides/slide8.xml"/><Relationship Id="rId6" Type="http://schemas.openxmlformats.org/officeDocument/2006/relationships/slide" Target="/ppt/slides/slide9.xml"/><Relationship Id="rId7" Type="http://schemas.openxmlformats.org/officeDocument/2006/relationships/slide" Target="/ppt/slides/slide10.xml"/><Relationship Id="rId8" Type="http://schemas.openxmlformats.org/officeDocument/2006/relationships/image" Target="../media/image6.png"/></Relationships>
</file>

<file path=ppt/slides/_rels/slide5.xml.rels><?xml version="1.0" encoding="UTF-8" standalone="yes"?><Relationships xmlns="http://schemas.openxmlformats.org/package/2006/relationships"><Relationship Id="rId10" Type="http://schemas.openxmlformats.org/officeDocument/2006/relationships/slide" Target="/ppt/slides/slide11.xml"/><Relationship Id="rId1" Type="http://schemas.openxmlformats.org/officeDocument/2006/relationships/slideLayout" Target="../slideLayouts/slideLayout11.xml"/><Relationship Id="rId2" Type="http://schemas.openxmlformats.org/officeDocument/2006/relationships/notesSlide" Target="../notesSlides/notesSlide5.xml"/><Relationship Id="rId3" Type="http://schemas.openxmlformats.org/officeDocument/2006/relationships/slide" Target="/ppt/slides/slide6.xml"/><Relationship Id="rId4" Type="http://schemas.openxmlformats.org/officeDocument/2006/relationships/slide" Target="/ppt/slides/slide7.xml"/><Relationship Id="rId9" Type="http://schemas.openxmlformats.org/officeDocument/2006/relationships/image" Target="../media/image4.png"/><Relationship Id="rId5" Type="http://schemas.openxmlformats.org/officeDocument/2006/relationships/slide" Target="/ppt/slides/slide8.xml"/><Relationship Id="rId6" Type="http://schemas.openxmlformats.org/officeDocument/2006/relationships/slide" Target="/ppt/slides/slide9.xml"/><Relationship Id="rId7" Type="http://schemas.openxmlformats.org/officeDocument/2006/relationships/slide" Target="/ppt/slides/slide10.xml"/><Relationship Id="rId8"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6.xml"/><Relationship Id="rId3" Type="http://schemas.openxmlformats.org/officeDocument/2006/relationships/image" Target="../media/image7.png"/><Relationship Id="rId4" Type="http://schemas.openxmlformats.org/officeDocument/2006/relationships/slide" Target="/ppt/slides/slide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7.xml"/><Relationship Id="rId3" Type="http://schemas.openxmlformats.org/officeDocument/2006/relationships/slide" Target="/ppt/slides/slide4.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8.xml"/><Relationship Id="rId3" Type="http://schemas.openxmlformats.org/officeDocument/2006/relationships/image" Target="../media/image17.png"/><Relationship Id="rId4" Type="http://schemas.openxmlformats.org/officeDocument/2006/relationships/slide" Target="/ppt/slides/slide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9.xml"/><Relationship Id="rId3" Type="http://schemas.openxmlformats.org/officeDocument/2006/relationships/image" Target="../media/image16.png"/><Relationship Id="rId4" Type="http://schemas.openxmlformats.org/officeDocument/2006/relationships/image" Target="../media/image15.png"/><Relationship Id="rId5" Type="http://schemas.openxmlformats.org/officeDocument/2006/relationships/image" Target="../media/image10.png"/><Relationship Id="rId6" Type="http://schemas.openxmlformats.org/officeDocument/2006/relationships/slide" Target="/ppt/slides/slide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0.xml"/><Relationship Id="rId3" Type="http://schemas.openxmlformats.org/officeDocument/2006/relationships/image" Target="../media/image23.png"/><Relationship Id="rId4" Type="http://schemas.openxmlformats.org/officeDocument/2006/relationships/image" Target="../media/image14.png"/><Relationship Id="rId5" Type="http://schemas.openxmlformats.org/officeDocument/2006/relationships/image" Target="../media/image13.png"/><Relationship Id="rId6" Type="http://schemas.openxmlformats.org/officeDocument/2006/relationships/slide" Target="/ppt/slides/slide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1.xml"/><Relationship Id="rId3" Type="http://schemas.openxmlformats.org/officeDocument/2006/relationships/hyperlink" Target="http://www.youtube.com/watch?v=5tjRPWPhIfA" TargetMode="External"/><Relationship Id="rId4" Type="http://schemas.openxmlformats.org/officeDocument/2006/relationships/image" Target="../media/image18.jpg"/><Relationship Id="rId5" Type="http://schemas.openxmlformats.org/officeDocument/2006/relationships/hyperlink" Target="http://drive.google.com/file/d/1jyIcgJdrLgTuVgHBI_PxBPuebm2pFl6b/view" TargetMode="External"/><Relationship Id="rId6" Type="http://schemas.openxmlformats.org/officeDocument/2006/relationships/image" Target="../media/image21.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2.xml"/><Relationship Id="rId3" Type="http://schemas.openxmlformats.org/officeDocument/2006/relationships/image" Target="../media/image20.png"/><Relationship Id="rId4" Type="http://schemas.openxmlformats.org/officeDocument/2006/relationships/hyperlink" Target="https://www.vauxhallprimary.org.uk/Children/Playground-Charter/"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19.png"/><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19.png"/><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19.png"/><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19.png"/><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19.png"/><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24.png"/><Relationship Id="rId4" Type="http://schemas.openxmlformats.org/officeDocument/2006/relationships/image" Target="../media/image2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9.xml"/><Relationship Id="rId3" Type="http://schemas.openxmlformats.org/officeDocument/2006/relationships/image" Target="../media/image28.png"/><Relationship Id="rId4" Type="http://schemas.openxmlformats.org/officeDocument/2006/relationships/image" Target="../media/image25.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30.png"/><Relationship Id="rId4" Type="http://schemas.openxmlformats.org/officeDocument/2006/relationships/image" Target="../media/image29.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31.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27.png"/><Relationship Id="rId4" Type="http://schemas.openxmlformats.org/officeDocument/2006/relationships/image" Target="../media/image26.png"/><Relationship Id="rId5" Type="http://schemas.openxmlformats.org/officeDocument/2006/relationships/image" Target="../media/image3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 name="Shape 75"/>
        <p:cNvGrpSpPr/>
        <p:nvPr/>
      </p:nvGrpSpPr>
      <p:grpSpPr>
        <a:xfrm>
          <a:off x="0" y="0"/>
          <a:ext cx="0" cy="0"/>
          <a:chOff x="0" y="0"/>
          <a:chExt cx="0" cy="0"/>
        </a:xfrm>
      </p:grpSpPr>
      <p:sp>
        <p:nvSpPr>
          <p:cNvPr id="76" name="Google Shape;76;p16"/>
          <p:cNvSpPr txBox="1"/>
          <p:nvPr/>
        </p:nvSpPr>
        <p:spPr>
          <a:xfrm>
            <a:off x="503250" y="384581"/>
            <a:ext cx="8137500" cy="43914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pic>
        <p:nvPicPr>
          <p:cNvPr id="77" name="Google Shape;77;p16"/>
          <p:cNvPicPr preferRelativeResize="0"/>
          <p:nvPr/>
        </p:nvPicPr>
        <p:blipFill rotWithShape="1">
          <a:blip r:embed="rId3">
            <a:alphaModFix/>
          </a:blip>
          <a:srcRect b="8450" l="0" r="0" t="0"/>
          <a:stretch/>
        </p:blipFill>
        <p:spPr>
          <a:xfrm>
            <a:off x="2916325" y="2743125"/>
            <a:ext cx="3051075" cy="2032850"/>
          </a:xfrm>
          <a:prstGeom prst="rect">
            <a:avLst/>
          </a:prstGeom>
          <a:noFill/>
          <a:ln>
            <a:noFill/>
          </a:ln>
        </p:spPr>
      </p:pic>
      <p:grpSp>
        <p:nvGrpSpPr>
          <p:cNvPr id="78" name="Google Shape;78;p16"/>
          <p:cNvGrpSpPr/>
          <p:nvPr/>
        </p:nvGrpSpPr>
        <p:grpSpPr>
          <a:xfrm>
            <a:off x="6783463" y="1851125"/>
            <a:ext cx="1674714" cy="1458224"/>
            <a:chOff x="6533075" y="2397100"/>
            <a:chExt cx="1974200" cy="1944298"/>
          </a:xfrm>
        </p:grpSpPr>
        <p:pic>
          <p:nvPicPr>
            <p:cNvPr id="79" name="Google Shape;79;p16"/>
            <p:cNvPicPr preferRelativeResize="0"/>
            <p:nvPr/>
          </p:nvPicPr>
          <p:blipFill rotWithShape="1">
            <a:blip r:embed="rId4">
              <a:alphaModFix/>
            </a:blip>
            <a:srcRect b="9885" l="11602" r="52520" t="39207"/>
            <a:stretch/>
          </p:blipFill>
          <p:spPr>
            <a:xfrm rot="647984">
              <a:off x="6648003" y="2798725"/>
              <a:ext cx="1744345" cy="1391573"/>
            </a:xfrm>
            <a:prstGeom prst="rect">
              <a:avLst/>
            </a:prstGeom>
            <a:noFill/>
            <a:ln>
              <a:noFill/>
            </a:ln>
          </p:spPr>
        </p:pic>
        <p:sp>
          <p:nvSpPr>
            <p:cNvPr id="80" name="Google Shape;80;p16"/>
            <p:cNvSpPr/>
            <p:nvPr/>
          </p:nvSpPr>
          <p:spPr>
            <a:xfrm rot="2115230">
              <a:off x="7312588" y="2500444"/>
              <a:ext cx="478690" cy="377411"/>
            </a:xfrm>
            <a:prstGeom prst="triangle">
              <a:avLst>
                <a:gd fmla="val 100000" name="adj"/>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81" name="Google Shape;81;p16"/>
          <p:cNvPicPr preferRelativeResize="0"/>
          <p:nvPr/>
        </p:nvPicPr>
        <p:blipFill rotWithShape="1">
          <a:blip r:embed="rId5">
            <a:alphaModFix/>
          </a:blip>
          <a:srcRect b="8567" l="0" r="0" t="0"/>
          <a:stretch/>
        </p:blipFill>
        <p:spPr>
          <a:xfrm>
            <a:off x="7114675" y="3443475"/>
            <a:ext cx="1366550" cy="1216675"/>
          </a:xfrm>
          <a:prstGeom prst="rect">
            <a:avLst/>
          </a:prstGeom>
          <a:noFill/>
          <a:ln>
            <a:noFill/>
          </a:ln>
        </p:spPr>
      </p:pic>
      <p:pic>
        <p:nvPicPr>
          <p:cNvPr id="82" name="Google Shape;82;p16"/>
          <p:cNvPicPr preferRelativeResize="0"/>
          <p:nvPr/>
        </p:nvPicPr>
        <p:blipFill>
          <a:blip r:embed="rId6">
            <a:alphaModFix/>
          </a:blip>
          <a:stretch>
            <a:fillRect/>
          </a:stretch>
        </p:blipFill>
        <p:spPr>
          <a:xfrm>
            <a:off x="596975" y="3347944"/>
            <a:ext cx="1366560" cy="1371094"/>
          </a:xfrm>
          <a:prstGeom prst="rect">
            <a:avLst/>
          </a:prstGeom>
          <a:noFill/>
          <a:ln>
            <a:noFill/>
          </a:ln>
        </p:spPr>
      </p:pic>
      <p:grpSp>
        <p:nvGrpSpPr>
          <p:cNvPr id="83" name="Google Shape;83;p16"/>
          <p:cNvGrpSpPr/>
          <p:nvPr/>
        </p:nvGrpSpPr>
        <p:grpSpPr>
          <a:xfrm>
            <a:off x="971434" y="1797379"/>
            <a:ext cx="1810187" cy="1565816"/>
            <a:chOff x="503243" y="2420350"/>
            <a:chExt cx="2194167" cy="2087755"/>
          </a:xfrm>
        </p:grpSpPr>
        <p:grpSp>
          <p:nvGrpSpPr>
            <p:cNvPr id="84" name="Google Shape;84;p16"/>
            <p:cNvGrpSpPr/>
            <p:nvPr/>
          </p:nvGrpSpPr>
          <p:grpSpPr>
            <a:xfrm>
              <a:off x="503243" y="2515443"/>
              <a:ext cx="2194167" cy="1992661"/>
              <a:chOff x="503243" y="2515443"/>
              <a:chExt cx="2194167" cy="1992661"/>
            </a:xfrm>
          </p:grpSpPr>
          <p:pic>
            <p:nvPicPr>
              <p:cNvPr id="85" name="Google Shape;85;p16"/>
              <p:cNvPicPr preferRelativeResize="0"/>
              <p:nvPr/>
            </p:nvPicPr>
            <p:blipFill rotWithShape="1">
              <a:blip r:embed="rId4">
                <a:alphaModFix/>
              </a:blip>
              <a:srcRect b="13729" l="50688" r="11507" t="34048"/>
              <a:stretch/>
            </p:blipFill>
            <p:spPr>
              <a:xfrm rot="-889303">
                <a:off x="658943" y="2829360"/>
                <a:ext cx="1882766" cy="1462252"/>
              </a:xfrm>
              <a:prstGeom prst="rect">
                <a:avLst/>
              </a:prstGeom>
              <a:noFill/>
              <a:ln>
                <a:noFill/>
              </a:ln>
            </p:spPr>
          </p:pic>
          <p:sp>
            <p:nvSpPr>
              <p:cNvPr id="86" name="Google Shape;86;p16"/>
              <p:cNvSpPr/>
              <p:nvPr/>
            </p:nvSpPr>
            <p:spPr>
              <a:xfrm rot="1513903">
                <a:off x="1071865" y="2598658"/>
                <a:ext cx="478559" cy="390372"/>
              </a:xfrm>
              <a:prstGeom prst="triangle">
                <a:avLst>
                  <a:gd fmla="val 100000" name="adj"/>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7" name="Google Shape;87;p16"/>
            <p:cNvSpPr/>
            <p:nvPr/>
          </p:nvSpPr>
          <p:spPr>
            <a:xfrm rot="2115230">
              <a:off x="1221077" y="2522493"/>
              <a:ext cx="478690" cy="390315"/>
            </a:xfrm>
            <a:prstGeom prst="triangle">
              <a:avLst>
                <a:gd fmla="val 100000" name="adj"/>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8" name="Google Shape;88;p16"/>
          <p:cNvSpPr/>
          <p:nvPr>
            <p:ph type="title"/>
          </p:nvPr>
        </p:nvSpPr>
        <p:spPr>
          <a:xfrm>
            <a:off x="440688" y="508688"/>
            <a:ext cx="8262600" cy="745500"/>
          </a:xfrm>
          <a:prstGeom prst="roundRect">
            <a:avLst>
              <a:gd fmla="val 16667" name="adj"/>
            </a:avLst>
          </a:prstGeom>
          <a:noFill/>
          <a:ln>
            <a:noFill/>
          </a:ln>
        </p:spPr>
        <p:txBody>
          <a:bodyPr anchorCtr="0" anchor="ctr" bIns="252000" lIns="252000" spcFirstLastPara="1" rIns="252000" wrap="square" tIns="252000">
            <a:noAutofit/>
          </a:bodyPr>
          <a:lstStyle/>
          <a:p>
            <a:pPr indent="0" lvl="0" marL="0" rtl="0" algn="ctr">
              <a:lnSpc>
                <a:spcPct val="90000"/>
              </a:lnSpc>
              <a:spcBef>
                <a:spcPts val="0"/>
              </a:spcBef>
              <a:spcAft>
                <a:spcPts val="0"/>
              </a:spcAft>
              <a:buNone/>
            </a:pPr>
            <a:r>
              <a:t/>
            </a:r>
            <a:endParaRPr b="1" sz="3500">
              <a:solidFill>
                <a:srgbClr val="000000"/>
              </a:solidFill>
              <a:latin typeface="Century Gothic"/>
              <a:ea typeface="Century Gothic"/>
              <a:cs typeface="Century Gothic"/>
              <a:sym typeface="Century Gothic"/>
            </a:endParaRPr>
          </a:p>
          <a:p>
            <a:pPr indent="0" lvl="0" marL="0" rtl="0" algn="ctr">
              <a:lnSpc>
                <a:spcPct val="90000"/>
              </a:lnSpc>
              <a:spcBef>
                <a:spcPts val="0"/>
              </a:spcBef>
              <a:spcAft>
                <a:spcPts val="0"/>
              </a:spcAft>
              <a:buNone/>
            </a:pPr>
            <a:r>
              <a:t/>
            </a:r>
            <a:endParaRPr b="1" sz="3500">
              <a:solidFill>
                <a:srgbClr val="000000"/>
              </a:solidFill>
              <a:latin typeface="Century Gothic"/>
              <a:ea typeface="Century Gothic"/>
              <a:cs typeface="Century Gothic"/>
              <a:sym typeface="Century Gothic"/>
            </a:endParaRPr>
          </a:p>
          <a:p>
            <a:pPr indent="0" lvl="0" marL="0" rtl="0" algn="ctr">
              <a:lnSpc>
                <a:spcPct val="90000"/>
              </a:lnSpc>
              <a:spcBef>
                <a:spcPts val="0"/>
              </a:spcBef>
              <a:spcAft>
                <a:spcPts val="0"/>
              </a:spcAft>
              <a:buNone/>
            </a:pPr>
            <a:r>
              <a:rPr b="1" lang="en">
                <a:solidFill>
                  <a:srgbClr val="000000"/>
                </a:solidFill>
                <a:latin typeface="Century Gothic"/>
                <a:ea typeface="Century Gothic"/>
                <a:cs typeface="Century Gothic"/>
                <a:sym typeface="Century Gothic"/>
              </a:rPr>
              <a:t>WALT: </a:t>
            </a:r>
            <a:r>
              <a:rPr lang="en">
                <a:solidFill>
                  <a:srgbClr val="000000"/>
                </a:solidFill>
                <a:latin typeface="Century Gothic"/>
                <a:ea typeface="Century Gothic"/>
                <a:cs typeface="Century Gothic"/>
                <a:sym typeface="Century Gothic"/>
              </a:rPr>
              <a:t>use the ‘Rights of a Child’ and ‘Oakfield Values’ to help us form our Playground Charter.</a:t>
            </a:r>
            <a:endParaRPr>
              <a:solidFill>
                <a:srgbClr val="000000"/>
              </a:solidFill>
              <a:latin typeface="Century Gothic"/>
              <a:ea typeface="Century Gothic"/>
              <a:cs typeface="Century Gothic"/>
              <a:sym typeface="Century Gothic"/>
            </a:endParaRPr>
          </a:p>
          <a:p>
            <a:pPr indent="0" lvl="0" marL="0" rtl="0" algn="ctr">
              <a:lnSpc>
                <a:spcPct val="90000"/>
              </a:lnSpc>
              <a:spcBef>
                <a:spcPts val="0"/>
              </a:spcBef>
              <a:spcAft>
                <a:spcPts val="0"/>
              </a:spcAft>
              <a:buNone/>
            </a:pPr>
            <a:r>
              <a:t/>
            </a:r>
            <a:endParaRPr>
              <a:solidFill>
                <a:srgbClr val="000000"/>
              </a:solidFill>
              <a:latin typeface="Century Gothic"/>
              <a:ea typeface="Century Gothic"/>
              <a:cs typeface="Century Gothic"/>
              <a:sym typeface="Century Gothic"/>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 name="Shape 92"/>
        <p:cNvGrpSpPr/>
        <p:nvPr/>
      </p:nvGrpSpPr>
      <p:grpSpPr>
        <a:xfrm>
          <a:off x="0" y="0"/>
          <a:ext cx="0" cy="0"/>
          <a:chOff x="0" y="0"/>
          <a:chExt cx="0" cy="0"/>
        </a:xfrm>
      </p:grpSpPr>
      <p:sp>
        <p:nvSpPr>
          <p:cNvPr id="93" name="Google Shape;93;p17"/>
          <p:cNvSpPr/>
          <p:nvPr>
            <p:ph type="title"/>
          </p:nvPr>
        </p:nvSpPr>
        <p:spPr>
          <a:xfrm>
            <a:off x="161073" y="1608246"/>
            <a:ext cx="8220000" cy="745500"/>
          </a:xfrm>
          <a:prstGeom prst="roundRect">
            <a:avLst>
              <a:gd fmla="val 16667" name="adj"/>
            </a:avLst>
          </a:prstGeom>
        </p:spPr>
        <p:txBody>
          <a:bodyPr anchorCtr="1" anchor="ctr" bIns="252000" lIns="252000" spcFirstLastPara="1" rIns="252000" wrap="square" tIns="252000">
            <a:noAutofit/>
          </a:bodyPr>
          <a:lstStyle/>
          <a:p>
            <a:pPr indent="0" lvl="0" marL="0" rtl="0" algn="l">
              <a:spcBef>
                <a:spcPts val="0"/>
              </a:spcBef>
              <a:spcAft>
                <a:spcPts val="0"/>
              </a:spcAft>
              <a:buNone/>
            </a:pPr>
            <a:r>
              <a:t/>
            </a:r>
            <a:endParaRPr>
              <a:latin typeface="Gravitas One"/>
              <a:ea typeface="Gravitas One"/>
              <a:cs typeface="Gravitas One"/>
              <a:sym typeface="Gravitas One"/>
            </a:endParaRPr>
          </a:p>
          <a:p>
            <a:pPr indent="0" lvl="0" marL="0" rtl="0" algn="l">
              <a:spcBef>
                <a:spcPts val="0"/>
              </a:spcBef>
              <a:spcAft>
                <a:spcPts val="0"/>
              </a:spcAft>
              <a:buNone/>
            </a:pPr>
            <a:r>
              <a:t/>
            </a:r>
            <a:endParaRPr>
              <a:latin typeface="Gravitas One"/>
              <a:ea typeface="Gravitas One"/>
              <a:cs typeface="Gravitas One"/>
              <a:sym typeface="Gravitas One"/>
            </a:endParaRPr>
          </a:p>
          <a:p>
            <a:pPr indent="0" lvl="0" marL="0" rtl="0" algn="l">
              <a:spcBef>
                <a:spcPts val="0"/>
              </a:spcBef>
              <a:spcAft>
                <a:spcPts val="0"/>
              </a:spcAft>
              <a:buNone/>
            </a:pPr>
            <a:r>
              <a:rPr lang="en">
                <a:latin typeface="Gravitas One"/>
                <a:ea typeface="Gravitas One"/>
                <a:cs typeface="Gravitas One"/>
                <a:sym typeface="Gravitas One"/>
              </a:rPr>
              <a:t>Siaradwch gyda partner...</a:t>
            </a:r>
            <a:endParaRPr>
              <a:latin typeface="Gravitas One"/>
              <a:ea typeface="Gravitas One"/>
              <a:cs typeface="Gravitas One"/>
              <a:sym typeface="Gravitas One"/>
            </a:endParaRPr>
          </a:p>
          <a:p>
            <a:pPr indent="0" lvl="0" marL="0" rtl="0" algn="l">
              <a:spcBef>
                <a:spcPts val="0"/>
              </a:spcBef>
              <a:spcAft>
                <a:spcPts val="0"/>
              </a:spcAft>
              <a:buNone/>
            </a:pPr>
            <a:r>
              <a:t/>
            </a:r>
            <a:endParaRPr>
              <a:latin typeface="Gravitas One"/>
              <a:ea typeface="Gravitas One"/>
              <a:cs typeface="Gravitas One"/>
              <a:sym typeface="Gravitas One"/>
            </a:endParaRPr>
          </a:p>
          <a:p>
            <a:pPr indent="-444500" lvl="0" marL="457200" rtl="0" algn="l">
              <a:spcBef>
                <a:spcPts val="0"/>
              </a:spcBef>
              <a:spcAft>
                <a:spcPts val="0"/>
              </a:spcAft>
              <a:buSzPts val="3400"/>
              <a:buFont typeface="Century Gothic"/>
              <a:buChar char="●"/>
            </a:pPr>
            <a:r>
              <a:rPr lang="en" sz="3400">
                <a:latin typeface="Century Gothic"/>
                <a:ea typeface="Century Gothic"/>
                <a:cs typeface="Century Gothic"/>
                <a:sym typeface="Century Gothic"/>
              </a:rPr>
              <a:t>What is a </a:t>
            </a:r>
            <a:r>
              <a:rPr b="1" lang="en" sz="3400">
                <a:latin typeface="Century Gothic"/>
                <a:ea typeface="Century Gothic"/>
                <a:cs typeface="Century Gothic"/>
                <a:sym typeface="Century Gothic"/>
              </a:rPr>
              <a:t>‘right’</a:t>
            </a:r>
            <a:r>
              <a:rPr lang="en" sz="3400">
                <a:latin typeface="Century Gothic"/>
                <a:ea typeface="Century Gothic"/>
                <a:cs typeface="Century Gothic"/>
                <a:sym typeface="Century Gothic"/>
              </a:rPr>
              <a:t>?</a:t>
            </a:r>
            <a:endParaRPr sz="3400">
              <a:latin typeface="Century Gothic"/>
              <a:ea typeface="Century Gothic"/>
              <a:cs typeface="Century Gothic"/>
              <a:sym typeface="Century Gothic"/>
            </a:endParaRPr>
          </a:p>
          <a:p>
            <a:pPr indent="0" lvl="0" marL="457200" rtl="0" algn="l">
              <a:spcBef>
                <a:spcPts val="0"/>
              </a:spcBef>
              <a:spcAft>
                <a:spcPts val="0"/>
              </a:spcAft>
              <a:buNone/>
            </a:pPr>
            <a:r>
              <a:rPr i="1" lang="en" sz="2700">
                <a:latin typeface="Shadows Into Light Two"/>
                <a:ea typeface="Shadows Into Light Two"/>
                <a:cs typeface="Shadows Into Light Two"/>
                <a:sym typeface="Shadows Into Light Two"/>
              </a:rPr>
              <a:t>Think about the difference between ‘wants’ and ‘needs’.</a:t>
            </a:r>
            <a:endParaRPr sz="3400">
              <a:latin typeface="Shadows Into Light Two"/>
              <a:ea typeface="Shadows Into Light Two"/>
              <a:cs typeface="Shadows Into Light Two"/>
              <a:sym typeface="Shadows Into Light Two"/>
            </a:endParaRPr>
          </a:p>
          <a:p>
            <a:pPr indent="0" lvl="0" marL="457200" rtl="0" algn="l">
              <a:spcBef>
                <a:spcPts val="0"/>
              </a:spcBef>
              <a:spcAft>
                <a:spcPts val="0"/>
              </a:spcAft>
              <a:buNone/>
            </a:pPr>
            <a:r>
              <a:t/>
            </a:r>
            <a:endParaRPr sz="3400">
              <a:latin typeface="Century Gothic"/>
              <a:ea typeface="Century Gothic"/>
              <a:cs typeface="Century Gothic"/>
              <a:sym typeface="Century Gothic"/>
            </a:endParaRPr>
          </a:p>
          <a:p>
            <a:pPr indent="-431800" lvl="0" marL="457200" rtl="0" algn="l">
              <a:spcBef>
                <a:spcPts val="0"/>
              </a:spcBef>
              <a:spcAft>
                <a:spcPts val="0"/>
              </a:spcAft>
              <a:buSzPts val="3200"/>
              <a:buFont typeface="Century Gothic"/>
              <a:buChar char="●"/>
            </a:pPr>
            <a:r>
              <a:rPr lang="en" sz="3400">
                <a:latin typeface="Century Gothic"/>
                <a:ea typeface="Century Gothic"/>
                <a:cs typeface="Century Gothic"/>
                <a:sym typeface="Century Gothic"/>
              </a:rPr>
              <a:t>Can you name/remember any </a:t>
            </a:r>
            <a:r>
              <a:rPr b="1" lang="en" sz="3400">
                <a:latin typeface="Century Gothic"/>
                <a:ea typeface="Century Gothic"/>
                <a:cs typeface="Century Gothic"/>
                <a:sym typeface="Century Gothic"/>
              </a:rPr>
              <a:t>‘rights’</a:t>
            </a:r>
            <a:r>
              <a:rPr lang="en" sz="3400">
                <a:latin typeface="Century Gothic"/>
                <a:ea typeface="Century Gothic"/>
                <a:cs typeface="Century Gothic"/>
                <a:sym typeface="Century Gothic"/>
              </a:rPr>
              <a:t> you have as a child? </a:t>
            </a:r>
            <a:endParaRPr sz="3400">
              <a:latin typeface="Century Gothic"/>
              <a:ea typeface="Century Gothic"/>
              <a:cs typeface="Century Gothic"/>
              <a:sym typeface="Century Gothic"/>
            </a:endParaRPr>
          </a:p>
          <a:p>
            <a:pPr indent="0" lvl="0" marL="457200" rtl="0" algn="l">
              <a:spcBef>
                <a:spcPts val="0"/>
              </a:spcBef>
              <a:spcAft>
                <a:spcPts val="0"/>
              </a:spcAft>
              <a:buNone/>
            </a:pPr>
            <a:r>
              <a:rPr i="1" lang="en" sz="2700">
                <a:latin typeface="Shadows Into Light Two"/>
                <a:ea typeface="Shadows Into Light Two"/>
                <a:cs typeface="Shadows Into Light Two"/>
                <a:sym typeface="Shadows Into Light Two"/>
              </a:rPr>
              <a:t>Think about our Class Charter! </a:t>
            </a:r>
            <a:endParaRPr i="1" sz="2700">
              <a:latin typeface="Shadows Into Light Two"/>
              <a:ea typeface="Shadows Into Light Two"/>
              <a:cs typeface="Shadows Into Light Two"/>
              <a:sym typeface="Shadows Into Light Two"/>
            </a:endParaRPr>
          </a:p>
          <a:p>
            <a:pPr indent="0" lvl="0" marL="0" rtl="0" algn="l">
              <a:spcBef>
                <a:spcPts val="0"/>
              </a:spcBef>
              <a:spcAft>
                <a:spcPts val="0"/>
              </a:spcAft>
              <a:buNone/>
            </a:pPr>
            <a:r>
              <a:t/>
            </a:r>
            <a:endParaRPr sz="3400">
              <a:latin typeface="Century Gothic"/>
              <a:ea typeface="Century Gothic"/>
              <a:cs typeface="Century Gothic"/>
              <a:sym typeface="Century Gothic"/>
            </a:endParaRPr>
          </a:p>
        </p:txBody>
      </p:sp>
      <p:pic>
        <p:nvPicPr>
          <p:cNvPr descr="This timer counts down silently until it reaches 0:00, then a police siren sounds to alert you that time is up." id="94" name="Google Shape;94;p17" title="1 Minute Timer">
            <a:hlinkClick r:id="rId3"/>
          </p:cNvPr>
          <p:cNvPicPr preferRelativeResize="0"/>
          <p:nvPr/>
        </p:nvPicPr>
        <p:blipFill>
          <a:blip r:embed="rId4">
            <a:alphaModFix/>
          </a:blip>
          <a:stretch>
            <a:fillRect/>
          </a:stretch>
        </p:blipFill>
        <p:spPr>
          <a:xfrm>
            <a:off x="7411125" y="3833225"/>
            <a:ext cx="1543825" cy="11578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 name="Shape 98"/>
        <p:cNvGrpSpPr/>
        <p:nvPr/>
      </p:nvGrpSpPr>
      <p:grpSpPr>
        <a:xfrm>
          <a:off x="0" y="0"/>
          <a:ext cx="0" cy="0"/>
          <a:chOff x="0" y="0"/>
          <a:chExt cx="0" cy="0"/>
        </a:xfrm>
      </p:grpSpPr>
      <p:sp>
        <p:nvSpPr>
          <p:cNvPr id="99" name="Google Shape;99;p18"/>
          <p:cNvSpPr txBox="1"/>
          <p:nvPr/>
        </p:nvSpPr>
        <p:spPr>
          <a:xfrm>
            <a:off x="755650" y="2520553"/>
            <a:ext cx="7632600" cy="2049000"/>
          </a:xfrm>
          <a:prstGeom prst="rect">
            <a:avLst/>
          </a:prstGeom>
          <a:solidFill>
            <a:srgbClr val="7767AC"/>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00" name="Google Shape;100;p18"/>
          <p:cNvSpPr/>
          <p:nvPr>
            <p:ph type="title"/>
          </p:nvPr>
        </p:nvSpPr>
        <p:spPr>
          <a:xfrm>
            <a:off x="457200" y="359569"/>
            <a:ext cx="8220000" cy="745500"/>
          </a:xfrm>
          <a:prstGeom prst="roundRect">
            <a:avLst>
              <a:gd fmla="val 16667" name="adj"/>
            </a:avLst>
          </a:prstGeom>
          <a:noFill/>
          <a:ln>
            <a:noFill/>
          </a:ln>
        </p:spPr>
        <p:txBody>
          <a:bodyPr anchorCtr="1" anchor="ctr" bIns="252000" lIns="252000" spcFirstLastPara="1" rIns="252000" wrap="square" tIns="252000">
            <a:noAutofit/>
          </a:bodyPr>
          <a:lstStyle/>
          <a:p>
            <a:pPr indent="0" lvl="0" marL="0" rtl="0" algn="ctr">
              <a:lnSpc>
                <a:spcPct val="90000"/>
              </a:lnSpc>
              <a:spcBef>
                <a:spcPts val="0"/>
              </a:spcBef>
              <a:spcAft>
                <a:spcPts val="0"/>
              </a:spcAft>
              <a:buClr>
                <a:srgbClr val="1C1C1C"/>
              </a:buClr>
              <a:buSzPts val="3600"/>
              <a:buFont typeface="Arial"/>
              <a:buNone/>
            </a:pPr>
            <a:r>
              <a:rPr i="0" lang="en" sz="3600" u="none">
                <a:solidFill>
                  <a:srgbClr val="1C1C1C"/>
                </a:solidFill>
                <a:latin typeface="Century Gothic"/>
                <a:ea typeface="Century Gothic"/>
                <a:cs typeface="Century Gothic"/>
                <a:sym typeface="Century Gothic"/>
              </a:rPr>
              <a:t>Respecting Rights at School</a:t>
            </a:r>
            <a:endParaRPr>
              <a:latin typeface="Century Gothic"/>
              <a:ea typeface="Century Gothic"/>
              <a:cs typeface="Century Gothic"/>
              <a:sym typeface="Century Gothic"/>
            </a:endParaRPr>
          </a:p>
        </p:txBody>
      </p:sp>
      <p:sp>
        <p:nvSpPr>
          <p:cNvPr id="101" name="Google Shape;101;p18"/>
          <p:cNvSpPr/>
          <p:nvPr/>
        </p:nvSpPr>
        <p:spPr>
          <a:xfrm>
            <a:off x="755650" y="1104900"/>
            <a:ext cx="7632600" cy="427500"/>
          </a:xfrm>
          <a:prstGeom prst="roundRect">
            <a:avLst>
              <a:gd fmla="val 1306" name="adj"/>
            </a:avLst>
          </a:prstGeom>
          <a:solidFill>
            <a:srgbClr val="4DB1E3"/>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Arial"/>
              <a:buNone/>
            </a:pPr>
            <a:r>
              <a:rPr b="1" i="0" lang="en" sz="1800" u="none">
                <a:solidFill>
                  <a:schemeClr val="dk1"/>
                </a:solidFill>
                <a:latin typeface="Century Gothic"/>
                <a:ea typeface="Century Gothic"/>
                <a:cs typeface="Century Gothic"/>
                <a:sym typeface="Century Gothic"/>
              </a:rPr>
              <a:t>We all have rights.</a:t>
            </a:r>
            <a:endParaRPr>
              <a:latin typeface="Century Gothic"/>
              <a:ea typeface="Century Gothic"/>
              <a:cs typeface="Century Gothic"/>
              <a:sym typeface="Century Gothic"/>
            </a:endParaRPr>
          </a:p>
        </p:txBody>
      </p:sp>
      <p:sp>
        <p:nvSpPr>
          <p:cNvPr id="102" name="Google Shape;102;p18"/>
          <p:cNvSpPr/>
          <p:nvPr/>
        </p:nvSpPr>
        <p:spPr>
          <a:xfrm>
            <a:off x="755650" y="1557338"/>
            <a:ext cx="7632600" cy="427500"/>
          </a:xfrm>
          <a:prstGeom prst="roundRect">
            <a:avLst>
              <a:gd fmla="val 1306" name="adj"/>
            </a:avLst>
          </a:prstGeom>
          <a:solidFill>
            <a:srgbClr val="76C3E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600"/>
              <a:buFont typeface="Arial"/>
              <a:buNone/>
            </a:pPr>
            <a:r>
              <a:rPr i="0" lang="en" sz="1600" u="none">
                <a:solidFill>
                  <a:schemeClr val="dk1"/>
                </a:solidFill>
                <a:latin typeface="Century Gothic"/>
                <a:ea typeface="Century Gothic"/>
                <a:cs typeface="Century Gothic"/>
                <a:sym typeface="Century Gothic"/>
              </a:rPr>
              <a:t>It is important that our </a:t>
            </a:r>
            <a:r>
              <a:rPr b="1" i="0" lang="en" sz="1600" u="none">
                <a:solidFill>
                  <a:schemeClr val="dk1"/>
                </a:solidFill>
                <a:latin typeface="Century Gothic"/>
                <a:ea typeface="Century Gothic"/>
                <a:cs typeface="Century Gothic"/>
                <a:sym typeface="Century Gothic"/>
              </a:rPr>
              <a:t>rights</a:t>
            </a:r>
            <a:r>
              <a:rPr i="0" lang="en" sz="1600" u="none">
                <a:solidFill>
                  <a:schemeClr val="dk1"/>
                </a:solidFill>
                <a:latin typeface="Century Gothic"/>
                <a:ea typeface="Century Gothic"/>
                <a:cs typeface="Century Gothic"/>
                <a:sym typeface="Century Gothic"/>
              </a:rPr>
              <a:t> are respected everywhere, including at school.</a:t>
            </a:r>
            <a:endParaRPr>
              <a:latin typeface="Century Gothic"/>
              <a:ea typeface="Century Gothic"/>
              <a:cs typeface="Century Gothic"/>
              <a:sym typeface="Century Gothic"/>
            </a:endParaRPr>
          </a:p>
        </p:txBody>
      </p:sp>
      <p:sp>
        <p:nvSpPr>
          <p:cNvPr id="103" name="Google Shape;103;p18"/>
          <p:cNvSpPr/>
          <p:nvPr/>
        </p:nvSpPr>
        <p:spPr>
          <a:xfrm>
            <a:off x="755650" y="2008584"/>
            <a:ext cx="7632600" cy="427500"/>
          </a:xfrm>
          <a:prstGeom prst="roundRect">
            <a:avLst>
              <a:gd fmla="val 1306" name="adj"/>
            </a:avLst>
          </a:prstGeom>
          <a:solidFill>
            <a:srgbClr val="AFDEF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600"/>
              <a:buFont typeface="Arial"/>
              <a:buNone/>
            </a:pPr>
            <a:r>
              <a:rPr i="0" lang="en" sz="1600" u="none">
                <a:solidFill>
                  <a:schemeClr val="dk1"/>
                </a:solidFill>
                <a:latin typeface="Century Gothic"/>
                <a:ea typeface="Century Gothic"/>
                <a:cs typeface="Century Gothic"/>
                <a:sym typeface="Century Gothic"/>
              </a:rPr>
              <a:t>We all need to make sure we respect our own rights and the rights of others</a:t>
            </a:r>
            <a:r>
              <a:rPr lang="en" sz="1600">
                <a:solidFill>
                  <a:schemeClr val="dk1"/>
                </a:solidFill>
                <a:latin typeface="Century Gothic"/>
                <a:ea typeface="Century Gothic"/>
                <a:cs typeface="Century Gothic"/>
                <a:sym typeface="Century Gothic"/>
              </a:rPr>
              <a:t> </a:t>
            </a:r>
            <a:r>
              <a:rPr b="1" lang="en" sz="1600">
                <a:solidFill>
                  <a:schemeClr val="dk1"/>
                </a:solidFill>
                <a:latin typeface="Century Gothic"/>
                <a:ea typeface="Century Gothic"/>
                <a:cs typeface="Century Gothic"/>
                <a:sym typeface="Century Gothic"/>
              </a:rPr>
              <a:t>(rights respecting).</a:t>
            </a:r>
            <a:endParaRPr b="1">
              <a:latin typeface="Century Gothic"/>
              <a:ea typeface="Century Gothic"/>
              <a:cs typeface="Century Gothic"/>
              <a:sym typeface="Century Gothic"/>
            </a:endParaRPr>
          </a:p>
        </p:txBody>
      </p:sp>
      <p:pic>
        <p:nvPicPr>
          <p:cNvPr id="104" name="Google Shape;104;p18"/>
          <p:cNvPicPr preferRelativeResize="0"/>
          <p:nvPr/>
        </p:nvPicPr>
        <p:blipFill rotWithShape="1">
          <a:blip r:embed="rId3">
            <a:alphaModFix/>
          </a:blip>
          <a:srcRect b="25082" l="0" r="0" t="0"/>
          <a:stretch/>
        </p:blipFill>
        <p:spPr>
          <a:xfrm>
            <a:off x="6862775" y="3057575"/>
            <a:ext cx="1525575" cy="1512050"/>
          </a:xfrm>
          <a:prstGeom prst="rect">
            <a:avLst/>
          </a:prstGeom>
          <a:noFill/>
          <a:ln>
            <a:noFill/>
          </a:ln>
        </p:spPr>
      </p:pic>
      <p:pic>
        <p:nvPicPr>
          <p:cNvPr id="105" name="Google Shape;105;p18"/>
          <p:cNvPicPr preferRelativeResize="0"/>
          <p:nvPr/>
        </p:nvPicPr>
        <p:blipFill rotWithShape="1">
          <a:blip r:embed="rId4">
            <a:alphaModFix/>
          </a:blip>
          <a:srcRect b="32455" l="0" r="0" t="0"/>
          <a:stretch/>
        </p:blipFill>
        <p:spPr>
          <a:xfrm>
            <a:off x="5698350" y="2693194"/>
            <a:ext cx="1597025" cy="1876424"/>
          </a:xfrm>
          <a:prstGeom prst="rect">
            <a:avLst/>
          </a:prstGeom>
          <a:noFill/>
          <a:ln>
            <a:noFill/>
          </a:ln>
        </p:spPr>
      </p:pic>
      <p:sp>
        <p:nvSpPr>
          <p:cNvPr id="106" name="Google Shape;106;p18"/>
          <p:cNvSpPr txBox="1"/>
          <p:nvPr/>
        </p:nvSpPr>
        <p:spPr>
          <a:xfrm>
            <a:off x="844325" y="2622525"/>
            <a:ext cx="4691400" cy="2017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2400">
                <a:solidFill>
                  <a:srgbClr val="FFFFFF"/>
                </a:solidFill>
                <a:latin typeface="Gravitas One"/>
                <a:ea typeface="Gravitas One"/>
                <a:cs typeface="Gravitas One"/>
                <a:sym typeface="Gravitas One"/>
              </a:rPr>
              <a:t>This term, we will celebrate/focus on… </a:t>
            </a:r>
            <a:endParaRPr sz="2400">
              <a:solidFill>
                <a:srgbClr val="FFFFFF"/>
              </a:solidFill>
              <a:latin typeface="Gravitas One"/>
              <a:ea typeface="Gravitas One"/>
              <a:cs typeface="Gravitas One"/>
              <a:sym typeface="Gravitas One"/>
            </a:endParaRPr>
          </a:p>
          <a:p>
            <a:pPr indent="0" lvl="0" marL="0" rtl="0" algn="l">
              <a:spcBef>
                <a:spcPts val="0"/>
              </a:spcBef>
              <a:spcAft>
                <a:spcPts val="0"/>
              </a:spcAft>
              <a:buNone/>
            </a:pPr>
            <a:r>
              <a:t/>
            </a:r>
            <a:endParaRPr b="1" sz="2400">
              <a:solidFill>
                <a:srgbClr val="FFFFFF"/>
              </a:solidFill>
              <a:latin typeface="Gravitas One"/>
              <a:ea typeface="Gravitas One"/>
              <a:cs typeface="Gravitas One"/>
              <a:sym typeface="Gravitas One"/>
            </a:endParaRPr>
          </a:p>
          <a:p>
            <a:pPr indent="0" lvl="0" marL="0" rtl="0" algn="l">
              <a:spcBef>
                <a:spcPts val="0"/>
              </a:spcBef>
              <a:spcAft>
                <a:spcPts val="0"/>
              </a:spcAft>
              <a:buNone/>
            </a:pPr>
            <a:r>
              <a:rPr b="1" lang="en" sz="2400">
                <a:solidFill>
                  <a:srgbClr val="FFFFFF"/>
                </a:solidFill>
                <a:latin typeface="Gravitas One"/>
                <a:ea typeface="Gravitas One"/>
                <a:cs typeface="Gravitas One"/>
                <a:sym typeface="Gravitas One"/>
              </a:rPr>
              <a:t>Article 19 </a:t>
            </a:r>
            <a:endParaRPr b="1" sz="2400">
              <a:solidFill>
                <a:srgbClr val="FFFFFF"/>
              </a:solidFill>
              <a:latin typeface="Gravitas One"/>
              <a:ea typeface="Gravitas One"/>
              <a:cs typeface="Gravitas One"/>
              <a:sym typeface="Gravitas One"/>
            </a:endParaRPr>
          </a:p>
          <a:p>
            <a:pPr indent="0" lvl="0" marL="0" rtl="0" algn="l">
              <a:spcBef>
                <a:spcPts val="0"/>
              </a:spcBef>
              <a:spcAft>
                <a:spcPts val="0"/>
              </a:spcAft>
              <a:buNone/>
            </a:pPr>
            <a:r>
              <a:rPr b="1" lang="en" sz="2400">
                <a:solidFill>
                  <a:srgbClr val="FFFFFF"/>
                </a:solidFill>
                <a:latin typeface="Gravitas One"/>
                <a:ea typeface="Gravitas One"/>
                <a:cs typeface="Gravitas One"/>
                <a:sym typeface="Gravitas One"/>
              </a:rPr>
              <a:t>The right to be safe</a:t>
            </a:r>
            <a:r>
              <a:rPr lang="en" sz="2400">
                <a:solidFill>
                  <a:srgbClr val="FFFFFF"/>
                </a:solidFill>
                <a:latin typeface="Gravitas One"/>
                <a:ea typeface="Gravitas One"/>
                <a:cs typeface="Gravitas One"/>
                <a:sym typeface="Gravitas One"/>
              </a:rPr>
              <a:t>.</a:t>
            </a:r>
            <a:endParaRPr sz="2400">
              <a:solidFill>
                <a:srgbClr val="FFFFFF"/>
              </a:solidFill>
              <a:latin typeface="Gravitas One"/>
              <a:ea typeface="Gravitas One"/>
              <a:cs typeface="Gravitas One"/>
              <a:sym typeface="Gravitas One"/>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2"/>
                                        </p:tgtEl>
                                        <p:attrNameLst>
                                          <p:attrName>style.visibility</p:attrName>
                                        </p:attrNameLst>
                                      </p:cBhvr>
                                      <p:to>
                                        <p:strVal val="visible"/>
                                      </p:to>
                                    </p:set>
                                    <p:animEffect filter="fade" transition="in">
                                      <p:cBhvr>
                                        <p:cTn dur="500"/>
                                        <p:tgtEl>
                                          <p:spTgt spid="10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3"/>
                                        </p:tgtEl>
                                        <p:attrNameLst>
                                          <p:attrName>style.visibility</p:attrName>
                                        </p:attrNameLst>
                                      </p:cBhvr>
                                      <p:to>
                                        <p:strVal val="visible"/>
                                      </p:to>
                                    </p:set>
                                    <p:animEffect filter="fade" transition="in">
                                      <p:cBhvr>
                                        <p:cTn dur="500"/>
                                        <p:tgtEl>
                                          <p:spTgt spid="10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 name="Shape 110"/>
        <p:cNvGrpSpPr/>
        <p:nvPr/>
      </p:nvGrpSpPr>
      <p:grpSpPr>
        <a:xfrm>
          <a:off x="0" y="0"/>
          <a:ext cx="0" cy="0"/>
          <a:chOff x="0" y="0"/>
          <a:chExt cx="0" cy="0"/>
        </a:xfrm>
      </p:grpSpPr>
      <p:sp>
        <p:nvSpPr>
          <p:cNvPr id="111" name="Google Shape;111;p19">
            <a:hlinkClick action="ppaction://hlinksldjump" r:id="rId3"/>
          </p:cNvPr>
          <p:cNvSpPr/>
          <p:nvPr/>
        </p:nvSpPr>
        <p:spPr>
          <a:xfrm>
            <a:off x="403250" y="294175"/>
            <a:ext cx="2566200" cy="2401800"/>
          </a:xfrm>
          <a:prstGeom prst="heart">
            <a:avLst/>
          </a:prstGeom>
          <a:solidFill>
            <a:srgbClr val="4A86E8"/>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1900">
              <a:solidFill>
                <a:srgbClr val="FFFFFF"/>
              </a:solidFill>
              <a:latin typeface="Sofia"/>
              <a:ea typeface="Sofia"/>
              <a:cs typeface="Sofia"/>
              <a:sym typeface="Sofia"/>
            </a:endParaRPr>
          </a:p>
          <a:p>
            <a:pPr indent="0" lvl="0" marL="0" rtl="0" algn="ctr">
              <a:spcBef>
                <a:spcPts val="0"/>
              </a:spcBef>
              <a:spcAft>
                <a:spcPts val="0"/>
              </a:spcAft>
              <a:buNone/>
            </a:pPr>
            <a:r>
              <a:rPr b="1" lang="en" sz="1700">
                <a:solidFill>
                  <a:srgbClr val="FFFFFF"/>
                </a:solidFill>
                <a:latin typeface="Gravitas One"/>
                <a:ea typeface="Gravitas One"/>
                <a:cs typeface="Gravitas One"/>
                <a:sym typeface="Gravitas One"/>
              </a:rPr>
              <a:t>Article 28</a:t>
            </a:r>
            <a:endParaRPr b="1" sz="1700">
              <a:solidFill>
                <a:srgbClr val="FFFFFF"/>
              </a:solidFill>
              <a:latin typeface="Gravitas One"/>
              <a:ea typeface="Gravitas One"/>
              <a:cs typeface="Gravitas One"/>
              <a:sym typeface="Gravitas One"/>
            </a:endParaRPr>
          </a:p>
          <a:p>
            <a:pPr indent="0" lvl="0" marL="0" rtl="0" algn="ctr">
              <a:spcBef>
                <a:spcPts val="0"/>
              </a:spcBef>
              <a:spcAft>
                <a:spcPts val="0"/>
              </a:spcAft>
              <a:buNone/>
            </a:pPr>
            <a:r>
              <a:rPr lang="en" sz="1900">
                <a:solidFill>
                  <a:srgbClr val="FFFFFF"/>
                </a:solidFill>
                <a:latin typeface="Century Gothic"/>
                <a:ea typeface="Century Gothic"/>
                <a:cs typeface="Century Gothic"/>
                <a:sym typeface="Century Gothic"/>
              </a:rPr>
              <a:t>I have the right to </a:t>
            </a:r>
            <a:endParaRPr sz="1900">
              <a:solidFill>
                <a:srgbClr val="FFFFFF"/>
              </a:solidFill>
              <a:latin typeface="Century Gothic"/>
              <a:ea typeface="Century Gothic"/>
              <a:cs typeface="Century Gothic"/>
              <a:sym typeface="Century Gothic"/>
            </a:endParaRPr>
          </a:p>
          <a:p>
            <a:pPr indent="0" lvl="0" marL="0" rtl="0" algn="ctr">
              <a:spcBef>
                <a:spcPts val="0"/>
              </a:spcBef>
              <a:spcAft>
                <a:spcPts val="0"/>
              </a:spcAft>
              <a:buNone/>
            </a:pPr>
            <a:r>
              <a:rPr b="1" lang="en" sz="1900">
                <a:solidFill>
                  <a:srgbClr val="FFFFFF"/>
                </a:solidFill>
                <a:latin typeface="Century Gothic"/>
                <a:ea typeface="Century Gothic"/>
                <a:cs typeface="Century Gothic"/>
                <a:sym typeface="Century Gothic"/>
              </a:rPr>
              <a:t>learn</a:t>
            </a:r>
            <a:endParaRPr b="1" sz="1900">
              <a:solidFill>
                <a:srgbClr val="FFFFFF"/>
              </a:solidFill>
              <a:latin typeface="Century Gothic"/>
              <a:ea typeface="Century Gothic"/>
              <a:cs typeface="Century Gothic"/>
              <a:sym typeface="Century Gothic"/>
            </a:endParaRPr>
          </a:p>
        </p:txBody>
      </p:sp>
      <p:sp>
        <p:nvSpPr>
          <p:cNvPr id="112" name="Google Shape;112;p19">
            <a:hlinkClick action="ppaction://hlinksldjump" r:id="rId4"/>
          </p:cNvPr>
          <p:cNvSpPr/>
          <p:nvPr/>
        </p:nvSpPr>
        <p:spPr>
          <a:xfrm>
            <a:off x="3154800" y="294175"/>
            <a:ext cx="2566200" cy="2401800"/>
          </a:xfrm>
          <a:prstGeom prst="heart">
            <a:avLst/>
          </a:prstGeom>
          <a:solidFill>
            <a:srgbClr val="4A86E8"/>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1900">
              <a:solidFill>
                <a:srgbClr val="FFFFFF"/>
              </a:solidFill>
              <a:latin typeface="Sofia"/>
              <a:ea typeface="Sofia"/>
              <a:cs typeface="Sofia"/>
              <a:sym typeface="Sofia"/>
            </a:endParaRPr>
          </a:p>
          <a:p>
            <a:pPr indent="0" lvl="0" marL="0" rtl="0" algn="ctr">
              <a:spcBef>
                <a:spcPts val="0"/>
              </a:spcBef>
              <a:spcAft>
                <a:spcPts val="0"/>
              </a:spcAft>
              <a:buNone/>
            </a:pPr>
            <a:r>
              <a:rPr b="1" lang="en" sz="1700">
                <a:solidFill>
                  <a:srgbClr val="FFFFFF"/>
                </a:solidFill>
                <a:latin typeface="Gravitas One"/>
                <a:ea typeface="Gravitas One"/>
                <a:cs typeface="Gravitas One"/>
                <a:sym typeface="Gravitas One"/>
              </a:rPr>
              <a:t>Article 19</a:t>
            </a:r>
            <a:endParaRPr b="1" sz="1900">
              <a:solidFill>
                <a:srgbClr val="FFFFFF"/>
              </a:solidFill>
              <a:latin typeface="Sofia"/>
              <a:ea typeface="Sofia"/>
              <a:cs typeface="Sofia"/>
              <a:sym typeface="Sofia"/>
            </a:endParaRPr>
          </a:p>
          <a:p>
            <a:pPr indent="0" lvl="0" marL="0" rtl="0" algn="ctr">
              <a:spcBef>
                <a:spcPts val="0"/>
              </a:spcBef>
              <a:spcAft>
                <a:spcPts val="0"/>
              </a:spcAft>
              <a:buNone/>
            </a:pPr>
            <a:r>
              <a:rPr lang="en" sz="1900">
                <a:solidFill>
                  <a:srgbClr val="FFFFFF"/>
                </a:solidFill>
                <a:latin typeface="Century Gothic"/>
                <a:ea typeface="Century Gothic"/>
                <a:cs typeface="Century Gothic"/>
                <a:sym typeface="Century Gothic"/>
              </a:rPr>
              <a:t>I have the right to be </a:t>
            </a:r>
            <a:r>
              <a:rPr b="1" lang="en" sz="1900">
                <a:solidFill>
                  <a:srgbClr val="FFFFFF"/>
                </a:solidFill>
                <a:latin typeface="Century Gothic"/>
                <a:ea typeface="Century Gothic"/>
                <a:cs typeface="Century Gothic"/>
                <a:sym typeface="Century Gothic"/>
              </a:rPr>
              <a:t>safe</a:t>
            </a:r>
            <a:endParaRPr b="1"/>
          </a:p>
        </p:txBody>
      </p:sp>
      <p:sp>
        <p:nvSpPr>
          <p:cNvPr id="113" name="Google Shape;113;p19">
            <a:hlinkClick action="ppaction://hlinksldjump" r:id="rId5"/>
          </p:cNvPr>
          <p:cNvSpPr/>
          <p:nvPr/>
        </p:nvSpPr>
        <p:spPr>
          <a:xfrm>
            <a:off x="5972200" y="294175"/>
            <a:ext cx="2566200" cy="2401800"/>
          </a:xfrm>
          <a:prstGeom prst="heart">
            <a:avLst/>
          </a:prstGeom>
          <a:solidFill>
            <a:srgbClr val="4A86E8"/>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1900">
              <a:solidFill>
                <a:srgbClr val="FFFFFF"/>
              </a:solidFill>
              <a:latin typeface="Sofia"/>
              <a:ea typeface="Sofia"/>
              <a:cs typeface="Sofia"/>
              <a:sym typeface="Sofia"/>
            </a:endParaRPr>
          </a:p>
          <a:p>
            <a:pPr indent="0" lvl="0" marL="0" rtl="0" algn="ctr">
              <a:spcBef>
                <a:spcPts val="0"/>
              </a:spcBef>
              <a:spcAft>
                <a:spcPts val="0"/>
              </a:spcAft>
              <a:buNone/>
            </a:pPr>
            <a:r>
              <a:rPr b="1" lang="en" sz="1700">
                <a:solidFill>
                  <a:srgbClr val="FFFFFF"/>
                </a:solidFill>
                <a:latin typeface="Gravitas One"/>
                <a:ea typeface="Gravitas One"/>
                <a:cs typeface="Gravitas One"/>
                <a:sym typeface="Gravitas One"/>
              </a:rPr>
              <a:t>Article 12</a:t>
            </a:r>
            <a:endParaRPr b="1" sz="1900">
              <a:solidFill>
                <a:srgbClr val="FFFFFF"/>
              </a:solidFill>
              <a:latin typeface="Sofia"/>
              <a:ea typeface="Sofia"/>
              <a:cs typeface="Sofia"/>
              <a:sym typeface="Sofia"/>
            </a:endParaRPr>
          </a:p>
          <a:p>
            <a:pPr indent="0" lvl="0" marL="0" rtl="0" algn="ctr">
              <a:spcBef>
                <a:spcPts val="0"/>
              </a:spcBef>
              <a:spcAft>
                <a:spcPts val="0"/>
              </a:spcAft>
              <a:buNone/>
            </a:pPr>
            <a:r>
              <a:rPr lang="en" sz="1900">
                <a:solidFill>
                  <a:srgbClr val="FFFFFF"/>
                </a:solidFill>
                <a:latin typeface="Century Gothic"/>
                <a:ea typeface="Century Gothic"/>
                <a:cs typeface="Century Gothic"/>
                <a:sym typeface="Century Gothic"/>
              </a:rPr>
              <a:t>I have the right to be </a:t>
            </a:r>
            <a:r>
              <a:rPr b="1" lang="en" sz="1900">
                <a:solidFill>
                  <a:srgbClr val="FFFFFF"/>
                </a:solidFill>
                <a:latin typeface="Century Gothic"/>
                <a:ea typeface="Century Gothic"/>
                <a:cs typeface="Century Gothic"/>
                <a:sym typeface="Century Gothic"/>
              </a:rPr>
              <a:t>heard</a:t>
            </a:r>
            <a:endParaRPr b="1"/>
          </a:p>
        </p:txBody>
      </p:sp>
      <p:sp>
        <p:nvSpPr>
          <p:cNvPr id="114" name="Google Shape;114;p19">
            <a:hlinkClick action="ppaction://hlinksldjump" r:id="rId6"/>
          </p:cNvPr>
          <p:cNvSpPr/>
          <p:nvPr/>
        </p:nvSpPr>
        <p:spPr>
          <a:xfrm>
            <a:off x="1770725" y="2666225"/>
            <a:ext cx="2566200" cy="2401800"/>
          </a:xfrm>
          <a:prstGeom prst="heart">
            <a:avLst/>
          </a:prstGeom>
          <a:solidFill>
            <a:srgbClr val="4A86E8"/>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1700">
              <a:solidFill>
                <a:srgbClr val="FFFFFF"/>
              </a:solidFill>
              <a:latin typeface="Gravitas One"/>
              <a:ea typeface="Gravitas One"/>
              <a:cs typeface="Gravitas One"/>
              <a:sym typeface="Gravitas One"/>
            </a:endParaRPr>
          </a:p>
          <a:p>
            <a:pPr indent="0" lvl="0" marL="0" rtl="0" algn="ctr">
              <a:spcBef>
                <a:spcPts val="0"/>
              </a:spcBef>
              <a:spcAft>
                <a:spcPts val="0"/>
              </a:spcAft>
              <a:buNone/>
            </a:pPr>
            <a:r>
              <a:rPr b="1" lang="en" sz="1700">
                <a:solidFill>
                  <a:srgbClr val="FFFFFF"/>
                </a:solidFill>
                <a:latin typeface="Gravitas One"/>
                <a:ea typeface="Gravitas One"/>
                <a:cs typeface="Gravitas One"/>
                <a:sym typeface="Gravitas One"/>
              </a:rPr>
              <a:t>Article 31</a:t>
            </a:r>
            <a:endParaRPr b="1" sz="1900">
              <a:solidFill>
                <a:srgbClr val="FFFFFF"/>
              </a:solidFill>
              <a:latin typeface="Sofia"/>
              <a:ea typeface="Sofia"/>
              <a:cs typeface="Sofia"/>
              <a:sym typeface="Sofia"/>
            </a:endParaRPr>
          </a:p>
          <a:p>
            <a:pPr indent="0" lvl="0" marL="0" rtl="0" algn="ctr">
              <a:spcBef>
                <a:spcPts val="0"/>
              </a:spcBef>
              <a:spcAft>
                <a:spcPts val="0"/>
              </a:spcAft>
              <a:buNone/>
            </a:pPr>
            <a:r>
              <a:rPr lang="en" sz="1900">
                <a:solidFill>
                  <a:srgbClr val="FFFFFF"/>
                </a:solidFill>
                <a:latin typeface="Century Gothic"/>
                <a:ea typeface="Century Gothic"/>
                <a:cs typeface="Century Gothic"/>
                <a:sym typeface="Century Gothic"/>
              </a:rPr>
              <a:t>I have the right to </a:t>
            </a:r>
            <a:endParaRPr sz="1900">
              <a:solidFill>
                <a:srgbClr val="FFFFFF"/>
              </a:solidFill>
              <a:latin typeface="Century Gothic"/>
              <a:ea typeface="Century Gothic"/>
              <a:cs typeface="Century Gothic"/>
              <a:sym typeface="Century Gothic"/>
            </a:endParaRPr>
          </a:p>
          <a:p>
            <a:pPr indent="0" lvl="0" marL="0" rtl="0" algn="ctr">
              <a:spcBef>
                <a:spcPts val="0"/>
              </a:spcBef>
              <a:spcAft>
                <a:spcPts val="0"/>
              </a:spcAft>
              <a:buNone/>
            </a:pPr>
            <a:r>
              <a:rPr b="1" lang="en" sz="1900">
                <a:solidFill>
                  <a:srgbClr val="FFFFFF"/>
                </a:solidFill>
                <a:latin typeface="Century Gothic"/>
                <a:ea typeface="Century Gothic"/>
                <a:cs typeface="Century Gothic"/>
                <a:sym typeface="Century Gothic"/>
              </a:rPr>
              <a:t>play and relax.</a:t>
            </a:r>
            <a:endParaRPr b="1"/>
          </a:p>
        </p:txBody>
      </p:sp>
      <p:sp>
        <p:nvSpPr>
          <p:cNvPr id="115" name="Google Shape;115;p19">
            <a:hlinkClick action="ppaction://hlinksldjump" r:id="rId7"/>
          </p:cNvPr>
          <p:cNvSpPr/>
          <p:nvPr/>
        </p:nvSpPr>
        <p:spPr>
          <a:xfrm>
            <a:off x="4581350" y="2666225"/>
            <a:ext cx="2566200" cy="2401800"/>
          </a:xfrm>
          <a:prstGeom prst="heart">
            <a:avLst/>
          </a:prstGeom>
          <a:solidFill>
            <a:srgbClr val="4A86E8"/>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1700">
              <a:solidFill>
                <a:srgbClr val="FFFFFF"/>
              </a:solidFill>
              <a:latin typeface="Gravitas One"/>
              <a:ea typeface="Gravitas One"/>
              <a:cs typeface="Gravitas One"/>
              <a:sym typeface="Gravitas One"/>
            </a:endParaRPr>
          </a:p>
          <a:p>
            <a:pPr indent="0" lvl="0" marL="0" rtl="0" algn="ctr">
              <a:spcBef>
                <a:spcPts val="0"/>
              </a:spcBef>
              <a:spcAft>
                <a:spcPts val="0"/>
              </a:spcAft>
              <a:buNone/>
            </a:pPr>
            <a:r>
              <a:rPr b="1" lang="en" sz="1700">
                <a:solidFill>
                  <a:srgbClr val="FFFFFF"/>
                </a:solidFill>
                <a:latin typeface="Gravitas One"/>
                <a:ea typeface="Gravitas One"/>
                <a:cs typeface="Gravitas One"/>
                <a:sym typeface="Gravitas One"/>
              </a:rPr>
              <a:t>Article 24 </a:t>
            </a:r>
            <a:endParaRPr b="1" sz="1900">
              <a:solidFill>
                <a:srgbClr val="FFFFFF"/>
              </a:solidFill>
              <a:latin typeface="Sofia"/>
              <a:ea typeface="Sofia"/>
              <a:cs typeface="Sofia"/>
              <a:sym typeface="Sofia"/>
            </a:endParaRPr>
          </a:p>
          <a:p>
            <a:pPr indent="0" lvl="0" marL="0" rtl="0" algn="ctr">
              <a:spcBef>
                <a:spcPts val="0"/>
              </a:spcBef>
              <a:spcAft>
                <a:spcPts val="0"/>
              </a:spcAft>
              <a:buNone/>
            </a:pPr>
            <a:r>
              <a:rPr lang="en" sz="1900">
                <a:solidFill>
                  <a:srgbClr val="FFFFFF"/>
                </a:solidFill>
                <a:latin typeface="Century Gothic"/>
                <a:ea typeface="Century Gothic"/>
                <a:cs typeface="Century Gothic"/>
                <a:sym typeface="Century Gothic"/>
              </a:rPr>
              <a:t>I have the right to be </a:t>
            </a:r>
            <a:r>
              <a:rPr b="1" lang="en" sz="1900">
                <a:solidFill>
                  <a:srgbClr val="FFFFFF"/>
                </a:solidFill>
                <a:latin typeface="Century Gothic"/>
                <a:ea typeface="Century Gothic"/>
                <a:cs typeface="Century Gothic"/>
                <a:sym typeface="Century Gothic"/>
              </a:rPr>
              <a:t>healthy</a:t>
            </a:r>
            <a:endParaRPr b="1"/>
          </a:p>
        </p:txBody>
      </p:sp>
      <p:pic>
        <p:nvPicPr>
          <p:cNvPr id="116" name="Google Shape;116;p19"/>
          <p:cNvPicPr preferRelativeResize="0"/>
          <p:nvPr/>
        </p:nvPicPr>
        <p:blipFill rotWithShape="1">
          <a:blip r:embed="rId8">
            <a:alphaModFix/>
          </a:blip>
          <a:srcRect b="8450" l="0" r="46486" t="0"/>
          <a:stretch/>
        </p:blipFill>
        <p:spPr>
          <a:xfrm>
            <a:off x="7334375" y="2771450"/>
            <a:ext cx="1809625" cy="2372050"/>
          </a:xfrm>
          <a:prstGeom prst="rect">
            <a:avLst/>
          </a:prstGeom>
          <a:noFill/>
          <a:ln>
            <a:noFill/>
          </a:ln>
        </p:spPr>
      </p:pic>
      <p:sp>
        <p:nvSpPr>
          <p:cNvPr id="117" name="Google Shape;117;p19"/>
          <p:cNvSpPr txBox="1"/>
          <p:nvPr/>
        </p:nvSpPr>
        <p:spPr>
          <a:xfrm>
            <a:off x="131450" y="2587900"/>
            <a:ext cx="1993200" cy="2017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2700">
                <a:latin typeface="Sofia"/>
                <a:ea typeface="Sofia"/>
                <a:cs typeface="Sofia"/>
                <a:sym typeface="Sofia"/>
              </a:rPr>
              <a:t>Let’s click on our hearts to find out more about our rights.</a:t>
            </a:r>
            <a:r>
              <a:rPr lang="en" sz="1600">
                <a:latin typeface="Gravitas One"/>
                <a:ea typeface="Gravitas One"/>
                <a:cs typeface="Gravitas One"/>
                <a:sym typeface="Gravitas One"/>
              </a:rPr>
              <a:t> </a:t>
            </a:r>
            <a:endParaRPr sz="1600">
              <a:latin typeface="Gravitas One"/>
              <a:ea typeface="Gravitas One"/>
              <a:cs typeface="Gravitas One"/>
              <a:sym typeface="Gravitas One"/>
            </a:endParaRPr>
          </a:p>
        </p:txBody>
      </p:sp>
      <p:pic>
        <p:nvPicPr>
          <p:cNvPr id="118" name="Google Shape;118;p19"/>
          <p:cNvPicPr preferRelativeResize="0"/>
          <p:nvPr/>
        </p:nvPicPr>
        <p:blipFill>
          <a:blip r:embed="rId9">
            <a:alphaModFix/>
          </a:blip>
          <a:stretch>
            <a:fillRect/>
          </a:stretch>
        </p:blipFill>
        <p:spPr>
          <a:xfrm rot="3144068">
            <a:off x="1072792" y="440461"/>
            <a:ext cx="485269" cy="433981"/>
          </a:xfrm>
          <a:prstGeom prst="rect">
            <a:avLst/>
          </a:prstGeom>
          <a:noFill/>
          <a:ln>
            <a:noFill/>
          </a:ln>
        </p:spPr>
      </p:pic>
      <p:sp>
        <p:nvSpPr>
          <p:cNvPr id="119" name="Google Shape;119;p19"/>
          <p:cNvSpPr txBox="1"/>
          <p:nvPr/>
        </p:nvSpPr>
        <p:spPr>
          <a:xfrm>
            <a:off x="1045900" y="9600"/>
            <a:ext cx="2226300" cy="493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a:latin typeface="Shadows Into Light Two"/>
                <a:ea typeface="Shadows Into Light Two"/>
                <a:cs typeface="Shadows Into Light Two"/>
                <a:sym typeface="Shadows Into Light Two"/>
              </a:rPr>
              <a:t>Autumn Term (1)</a:t>
            </a:r>
            <a:endParaRPr b="1">
              <a:latin typeface="Shadows Into Light Two"/>
              <a:ea typeface="Shadows Into Light Two"/>
              <a:cs typeface="Shadows Into Light Two"/>
              <a:sym typeface="Shadows Into Light Two"/>
            </a:endParaRPr>
          </a:p>
        </p:txBody>
      </p:sp>
      <p:sp>
        <p:nvSpPr>
          <p:cNvPr id="120" name="Google Shape;120;p19"/>
          <p:cNvSpPr txBox="1"/>
          <p:nvPr/>
        </p:nvSpPr>
        <p:spPr>
          <a:xfrm>
            <a:off x="3742625" y="9600"/>
            <a:ext cx="2226300" cy="493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a:latin typeface="Shadows Into Light Two"/>
                <a:ea typeface="Shadows Into Light Two"/>
                <a:cs typeface="Shadows Into Light Two"/>
                <a:sym typeface="Shadows Into Light Two"/>
              </a:rPr>
              <a:t>Autumn Term (2)</a:t>
            </a:r>
            <a:endParaRPr b="1">
              <a:latin typeface="Shadows Into Light Two"/>
              <a:ea typeface="Shadows Into Light Two"/>
              <a:cs typeface="Shadows Into Light Two"/>
              <a:sym typeface="Shadows Into Light Two"/>
            </a:endParaRPr>
          </a:p>
        </p:txBody>
      </p:sp>
      <p:pic>
        <p:nvPicPr>
          <p:cNvPr id="121" name="Google Shape;121;p19"/>
          <p:cNvPicPr preferRelativeResize="0"/>
          <p:nvPr/>
        </p:nvPicPr>
        <p:blipFill>
          <a:blip r:embed="rId9">
            <a:alphaModFix/>
          </a:blip>
          <a:stretch>
            <a:fillRect/>
          </a:stretch>
        </p:blipFill>
        <p:spPr>
          <a:xfrm flipH="1" rot="-4677808">
            <a:off x="4717664" y="410675"/>
            <a:ext cx="481821" cy="493571"/>
          </a:xfrm>
          <a:prstGeom prst="rect">
            <a:avLst/>
          </a:prstGeom>
          <a:noFill/>
          <a:ln>
            <a:noFill/>
          </a:ln>
        </p:spPr>
      </p:pic>
      <p:sp>
        <p:nvSpPr>
          <p:cNvPr id="122" name="Google Shape;122;p19">
            <a:hlinkClick action="ppaction://hlinksldjump" r:id="rId10"/>
          </p:cNvPr>
          <p:cNvSpPr/>
          <p:nvPr/>
        </p:nvSpPr>
        <p:spPr>
          <a:xfrm>
            <a:off x="6776625" y="4293600"/>
            <a:ext cx="1169700" cy="773700"/>
          </a:xfrm>
          <a:prstGeom prst="rightArrow">
            <a:avLst>
              <a:gd fmla="val 50000" name="adj1"/>
              <a:gd fmla="val 50000" name="adj2"/>
            </a:avLst>
          </a:prstGeom>
          <a:solidFill>
            <a:srgbClr val="6AA84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b="1" lang="en" sz="1600">
                <a:latin typeface="Gravitas One"/>
                <a:ea typeface="Gravitas One"/>
                <a:cs typeface="Gravitas One"/>
                <a:sym typeface="Gravitas One"/>
              </a:rPr>
              <a:t>NEXT</a:t>
            </a:r>
            <a:endParaRPr b="1" sz="1600">
              <a:latin typeface="Gravitas One"/>
              <a:ea typeface="Gravitas One"/>
              <a:cs typeface="Gravitas One"/>
              <a:sym typeface="Gravitas One"/>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 name="Shape 126"/>
        <p:cNvGrpSpPr/>
        <p:nvPr/>
      </p:nvGrpSpPr>
      <p:grpSpPr>
        <a:xfrm>
          <a:off x="0" y="0"/>
          <a:ext cx="0" cy="0"/>
          <a:chOff x="0" y="0"/>
          <a:chExt cx="0" cy="0"/>
        </a:xfrm>
      </p:grpSpPr>
      <p:sp>
        <p:nvSpPr>
          <p:cNvPr id="127" name="Google Shape;127;p20">
            <a:hlinkClick action="ppaction://hlinksldjump" r:id="rId3"/>
          </p:cNvPr>
          <p:cNvSpPr/>
          <p:nvPr/>
        </p:nvSpPr>
        <p:spPr>
          <a:xfrm>
            <a:off x="403250" y="294175"/>
            <a:ext cx="2566200" cy="2401800"/>
          </a:xfrm>
          <a:prstGeom prst="heart">
            <a:avLst/>
          </a:prstGeom>
          <a:solidFill>
            <a:srgbClr val="4A86E8"/>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1900">
              <a:solidFill>
                <a:srgbClr val="FFFFFF"/>
              </a:solidFill>
              <a:latin typeface="Sofia"/>
              <a:ea typeface="Sofia"/>
              <a:cs typeface="Sofia"/>
              <a:sym typeface="Sofia"/>
            </a:endParaRPr>
          </a:p>
          <a:p>
            <a:pPr indent="0" lvl="0" marL="0" rtl="0" algn="ctr">
              <a:spcBef>
                <a:spcPts val="0"/>
              </a:spcBef>
              <a:spcAft>
                <a:spcPts val="0"/>
              </a:spcAft>
              <a:buNone/>
            </a:pPr>
            <a:r>
              <a:rPr b="1" lang="en" sz="1700">
                <a:solidFill>
                  <a:srgbClr val="FFFFFF"/>
                </a:solidFill>
                <a:latin typeface="Gravitas One"/>
                <a:ea typeface="Gravitas One"/>
                <a:cs typeface="Gravitas One"/>
                <a:sym typeface="Gravitas One"/>
              </a:rPr>
              <a:t>Article 28</a:t>
            </a:r>
            <a:endParaRPr b="1" sz="1700">
              <a:solidFill>
                <a:srgbClr val="FFFFFF"/>
              </a:solidFill>
              <a:latin typeface="Gravitas One"/>
              <a:ea typeface="Gravitas One"/>
              <a:cs typeface="Gravitas One"/>
              <a:sym typeface="Gravitas One"/>
            </a:endParaRPr>
          </a:p>
          <a:p>
            <a:pPr indent="0" lvl="0" marL="0" rtl="0" algn="ctr">
              <a:spcBef>
                <a:spcPts val="0"/>
              </a:spcBef>
              <a:spcAft>
                <a:spcPts val="0"/>
              </a:spcAft>
              <a:buNone/>
            </a:pPr>
            <a:r>
              <a:rPr lang="en" sz="1900">
                <a:solidFill>
                  <a:srgbClr val="FFFFFF"/>
                </a:solidFill>
                <a:latin typeface="Century Gothic"/>
                <a:ea typeface="Century Gothic"/>
                <a:cs typeface="Century Gothic"/>
                <a:sym typeface="Century Gothic"/>
              </a:rPr>
              <a:t>I have the right to </a:t>
            </a:r>
            <a:endParaRPr sz="1900">
              <a:solidFill>
                <a:srgbClr val="FFFFFF"/>
              </a:solidFill>
              <a:latin typeface="Century Gothic"/>
              <a:ea typeface="Century Gothic"/>
              <a:cs typeface="Century Gothic"/>
              <a:sym typeface="Century Gothic"/>
            </a:endParaRPr>
          </a:p>
          <a:p>
            <a:pPr indent="0" lvl="0" marL="0" rtl="0" algn="ctr">
              <a:spcBef>
                <a:spcPts val="0"/>
              </a:spcBef>
              <a:spcAft>
                <a:spcPts val="0"/>
              </a:spcAft>
              <a:buNone/>
            </a:pPr>
            <a:r>
              <a:rPr b="1" lang="en" sz="1900">
                <a:solidFill>
                  <a:srgbClr val="FFFFFF"/>
                </a:solidFill>
                <a:latin typeface="Century Gothic"/>
                <a:ea typeface="Century Gothic"/>
                <a:cs typeface="Century Gothic"/>
                <a:sym typeface="Century Gothic"/>
              </a:rPr>
              <a:t>learn</a:t>
            </a:r>
            <a:endParaRPr b="1" sz="1900">
              <a:solidFill>
                <a:srgbClr val="FFFFFF"/>
              </a:solidFill>
              <a:latin typeface="Century Gothic"/>
              <a:ea typeface="Century Gothic"/>
              <a:cs typeface="Century Gothic"/>
              <a:sym typeface="Century Gothic"/>
            </a:endParaRPr>
          </a:p>
        </p:txBody>
      </p:sp>
      <p:sp>
        <p:nvSpPr>
          <p:cNvPr id="128" name="Google Shape;128;p20">
            <a:hlinkClick action="ppaction://hlinksldjump" r:id="rId4"/>
          </p:cNvPr>
          <p:cNvSpPr/>
          <p:nvPr/>
        </p:nvSpPr>
        <p:spPr>
          <a:xfrm>
            <a:off x="3154800" y="294175"/>
            <a:ext cx="2566200" cy="2401800"/>
          </a:xfrm>
          <a:prstGeom prst="heart">
            <a:avLst/>
          </a:prstGeom>
          <a:solidFill>
            <a:srgbClr val="4A86E8"/>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1900">
              <a:solidFill>
                <a:srgbClr val="FFFFFF"/>
              </a:solidFill>
              <a:latin typeface="Sofia"/>
              <a:ea typeface="Sofia"/>
              <a:cs typeface="Sofia"/>
              <a:sym typeface="Sofia"/>
            </a:endParaRPr>
          </a:p>
          <a:p>
            <a:pPr indent="0" lvl="0" marL="0" rtl="0" algn="ctr">
              <a:spcBef>
                <a:spcPts val="0"/>
              </a:spcBef>
              <a:spcAft>
                <a:spcPts val="0"/>
              </a:spcAft>
              <a:buNone/>
            </a:pPr>
            <a:r>
              <a:rPr b="1" lang="en" sz="1700">
                <a:solidFill>
                  <a:srgbClr val="FFFFFF"/>
                </a:solidFill>
                <a:latin typeface="Gravitas One"/>
                <a:ea typeface="Gravitas One"/>
                <a:cs typeface="Gravitas One"/>
                <a:sym typeface="Gravitas One"/>
              </a:rPr>
              <a:t>Article 19</a:t>
            </a:r>
            <a:endParaRPr b="1" sz="1900">
              <a:solidFill>
                <a:srgbClr val="FFFFFF"/>
              </a:solidFill>
              <a:latin typeface="Sofia"/>
              <a:ea typeface="Sofia"/>
              <a:cs typeface="Sofia"/>
              <a:sym typeface="Sofia"/>
            </a:endParaRPr>
          </a:p>
          <a:p>
            <a:pPr indent="0" lvl="0" marL="0" rtl="0" algn="ctr">
              <a:spcBef>
                <a:spcPts val="0"/>
              </a:spcBef>
              <a:spcAft>
                <a:spcPts val="0"/>
              </a:spcAft>
              <a:buNone/>
            </a:pPr>
            <a:r>
              <a:rPr lang="en" sz="1900">
                <a:solidFill>
                  <a:srgbClr val="FFFFFF"/>
                </a:solidFill>
                <a:latin typeface="Century Gothic"/>
                <a:ea typeface="Century Gothic"/>
                <a:cs typeface="Century Gothic"/>
                <a:sym typeface="Century Gothic"/>
              </a:rPr>
              <a:t>I have the right to be </a:t>
            </a:r>
            <a:r>
              <a:rPr b="1" lang="en" sz="1900">
                <a:solidFill>
                  <a:srgbClr val="FFFFFF"/>
                </a:solidFill>
                <a:latin typeface="Century Gothic"/>
                <a:ea typeface="Century Gothic"/>
                <a:cs typeface="Century Gothic"/>
                <a:sym typeface="Century Gothic"/>
              </a:rPr>
              <a:t>safe</a:t>
            </a:r>
            <a:endParaRPr b="1"/>
          </a:p>
        </p:txBody>
      </p:sp>
      <p:sp>
        <p:nvSpPr>
          <p:cNvPr id="129" name="Google Shape;129;p20">
            <a:hlinkClick action="ppaction://hlinksldjump" r:id="rId5"/>
          </p:cNvPr>
          <p:cNvSpPr/>
          <p:nvPr/>
        </p:nvSpPr>
        <p:spPr>
          <a:xfrm>
            <a:off x="5972200" y="294175"/>
            <a:ext cx="2566200" cy="2401800"/>
          </a:xfrm>
          <a:prstGeom prst="heart">
            <a:avLst/>
          </a:prstGeom>
          <a:solidFill>
            <a:srgbClr val="4A86E8"/>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1900">
              <a:solidFill>
                <a:srgbClr val="FFFFFF"/>
              </a:solidFill>
              <a:latin typeface="Sofia"/>
              <a:ea typeface="Sofia"/>
              <a:cs typeface="Sofia"/>
              <a:sym typeface="Sofia"/>
            </a:endParaRPr>
          </a:p>
          <a:p>
            <a:pPr indent="0" lvl="0" marL="0" rtl="0" algn="ctr">
              <a:spcBef>
                <a:spcPts val="0"/>
              </a:spcBef>
              <a:spcAft>
                <a:spcPts val="0"/>
              </a:spcAft>
              <a:buNone/>
            </a:pPr>
            <a:r>
              <a:rPr b="1" lang="en" sz="1700">
                <a:solidFill>
                  <a:srgbClr val="FFFFFF"/>
                </a:solidFill>
                <a:latin typeface="Gravitas One"/>
                <a:ea typeface="Gravitas One"/>
                <a:cs typeface="Gravitas One"/>
                <a:sym typeface="Gravitas One"/>
              </a:rPr>
              <a:t>Article 12</a:t>
            </a:r>
            <a:endParaRPr b="1" sz="1900">
              <a:solidFill>
                <a:srgbClr val="FFFFFF"/>
              </a:solidFill>
              <a:latin typeface="Sofia"/>
              <a:ea typeface="Sofia"/>
              <a:cs typeface="Sofia"/>
              <a:sym typeface="Sofia"/>
            </a:endParaRPr>
          </a:p>
          <a:p>
            <a:pPr indent="0" lvl="0" marL="0" rtl="0" algn="ctr">
              <a:spcBef>
                <a:spcPts val="0"/>
              </a:spcBef>
              <a:spcAft>
                <a:spcPts val="0"/>
              </a:spcAft>
              <a:buNone/>
            </a:pPr>
            <a:r>
              <a:rPr lang="en" sz="1900">
                <a:solidFill>
                  <a:srgbClr val="FFFFFF"/>
                </a:solidFill>
                <a:latin typeface="Century Gothic"/>
                <a:ea typeface="Century Gothic"/>
                <a:cs typeface="Century Gothic"/>
                <a:sym typeface="Century Gothic"/>
              </a:rPr>
              <a:t>I have the right to be </a:t>
            </a:r>
            <a:r>
              <a:rPr b="1" lang="en" sz="1900">
                <a:solidFill>
                  <a:srgbClr val="FFFFFF"/>
                </a:solidFill>
                <a:latin typeface="Century Gothic"/>
                <a:ea typeface="Century Gothic"/>
                <a:cs typeface="Century Gothic"/>
                <a:sym typeface="Century Gothic"/>
              </a:rPr>
              <a:t>heard</a:t>
            </a:r>
            <a:endParaRPr b="1"/>
          </a:p>
        </p:txBody>
      </p:sp>
      <p:sp>
        <p:nvSpPr>
          <p:cNvPr id="130" name="Google Shape;130;p20">
            <a:hlinkClick action="ppaction://hlinksldjump" r:id="rId6"/>
          </p:cNvPr>
          <p:cNvSpPr/>
          <p:nvPr/>
        </p:nvSpPr>
        <p:spPr>
          <a:xfrm>
            <a:off x="1770725" y="2666225"/>
            <a:ext cx="2566200" cy="2401800"/>
          </a:xfrm>
          <a:prstGeom prst="heart">
            <a:avLst/>
          </a:prstGeom>
          <a:solidFill>
            <a:srgbClr val="4A86E8"/>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1700">
              <a:solidFill>
                <a:srgbClr val="FFFFFF"/>
              </a:solidFill>
              <a:latin typeface="Gravitas One"/>
              <a:ea typeface="Gravitas One"/>
              <a:cs typeface="Gravitas One"/>
              <a:sym typeface="Gravitas One"/>
            </a:endParaRPr>
          </a:p>
          <a:p>
            <a:pPr indent="0" lvl="0" marL="0" rtl="0" algn="ctr">
              <a:spcBef>
                <a:spcPts val="0"/>
              </a:spcBef>
              <a:spcAft>
                <a:spcPts val="0"/>
              </a:spcAft>
              <a:buNone/>
            </a:pPr>
            <a:r>
              <a:rPr b="1" lang="en" sz="1700">
                <a:solidFill>
                  <a:srgbClr val="FFFFFF"/>
                </a:solidFill>
                <a:latin typeface="Gravitas One"/>
                <a:ea typeface="Gravitas One"/>
                <a:cs typeface="Gravitas One"/>
                <a:sym typeface="Gravitas One"/>
              </a:rPr>
              <a:t>Article 31</a:t>
            </a:r>
            <a:endParaRPr b="1" sz="1900">
              <a:solidFill>
                <a:srgbClr val="FFFFFF"/>
              </a:solidFill>
              <a:latin typeface="Sofia"/>
              <a:ea typeface="Sofia"/>
              <a:cs typeface="Sofia"/>
              <a:sym typeface="Sofia"/>
            </a:endParaRPr>
          </a:p>
          <a:p>
            <a:pPr indent="0" lvl="0" marL="0" rtl="0" algn="ctr">
              <a:spcBef>
                <a:spcPts val="0"/>
              </a:spcBef>
              <a:spcAft>
                <a:spcPts val="0"/>
              </a:spcAft>
              <a:buNone/>
            </a:pPr>
            <a:r>
              <a:rPr lang="en" sz="1900">
                <a:solidFill>
                  <a:srgbClr val="FFFFFF"/>
                </a:solidFill>
                <a:latin typeface="Century Gothic"/>
                <a:ea typeface="Century Gothic"/>
                <a:cs typeface="Century Gothic"/>
                <a:sym typeface="Century Gothic"/>
              </a:rPr>
              <a:t>I have the right to </a:t>
            </a:r>
            <a:endParaRPr sz="1900">
              <a:solidFill>
                <a:srgbClr val="FFFFFF"/>
              </a:solidFill>
              <a:latin typeface="Century Gothic"/>
              <a:ea typeface="Century Gothic"/>
              <a:cs typeface="Century Gothic"/>
              <a:sym typeface="Century Gothic"/>
            </a:endParaRPr>
          </a:p>
          <a:p>
            <a:pPr indent="0" lvl="0" marL="0" rtl="0" algn="ctr">
              <a:spcBef>
                <a:spcPts val="0"/>
              </a:spcBef>
              <a:spcAft>
                <a:spcPts val="0"/>
              </a:spcAft>
              <a:buNone/>
            </a:pPr>
            <a:r>
              <a:rPr b="1" lang="en" sz="1900">
                <a:solidFill>
                  <a:srgbClr val="FFFFFF"/>
                </a:solidFill>
                <a:latin typeface="Century Gothic"/>
                <a:ea typeface="Century Gothic"/>
                <a:cs typeface="Century Gothic"/>
                <a:sym typeface="Century Gothic"/>
              </a:rPr>
              <a:t>play and relax.</a:t>
            </a:r>
            <a:endParaRPr b="1"/>
          </a:p>
        </p:txBody>
      </p:sp>
      <p:sp>
        <p:nvSpPr>
          <p:cNvPr id="131" name="Google Shape;131;p20">
            <a:hlinkClick action="ppaction://hlinksldjump" r:id="rId7"/>
          </p:cNvPr>
          <p:cNvSpPr/>
          <p:nvPr/>
        </p:nvSpPr>
        <p:spPr>
          <a:xfrm>
            <a:off x="4581350" y="2666225"/>
            <a:ext cx="2566200" cy="2401800"/>
          </a:xfrm>
          <a:prstGeom prst="heart">
            <a:avLst/>
          </a:prstGeom>
          <a:solidFill>
            <a:srgbClr val="4A86E8"/>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1700">
              <a:solidFill>
                <a:srgbClr val="FFFFFF"/>
              </a:solidFill>
              <a:latin typeface="Gravitas One"/>
              <a:ea typeface="Gravitas One"/>
              <a:cs typeface="Gravitas One"/>
              <a:sym typeface="Gravitas One"/>
            </a:endParaRPr>
          </a:p>
          <a:p>
            <a:pPr indent="0" lvl="0" marL="0" rtl="0" algn="ctr">
              <a:spcBef>
                <a:spcPts val="0"/>
              </a:spcBef>
              <a:spcAft>
                <a:spcPts val="0"/>
              </a:spcAft>
              <a:buNone/>
            </a:pPr>
            <a:r>
              <a:rPr b="1" lang="en" sz="1700">
                <a:solidFill>
                  <a:srgbClr val="FFFFFF"/>
                </a:solidFill>
                <a:latin typeface="Gravitas One"/>
                <a:ea typeface="Gravitas One"/>
                <a:cs typeface="Gravitas One"/>
                <a:sym typeface="Gravitas One"/>
              </a:rPr>
              <a:t>Article 24 </a:t>
            </a:r>
            <a:endParaRPr b="1" sz="1900">
              <a:solidFill>
                <a:srgbClr val="FFFFFF"/>
              </a:solidFill>
              <a:latin typeface="Sofia"/>
              <a:ea typeface="Sofia"/>
              <a:cs typeface="Sofia"/>
              <a:sym typeface="Sofia"/>
            </a:endParaRPr>
          </a:p>
          <a:p>
            <a:pPr indent="0" lvl="0" marL="0" rtl="0" algn="ctr">
              <a:spcBef>
                <a:spcPts val="0"/>
              </a:spcBef>
              <a:spcAft>
                <a:spcPts val="0"/>
              </a:spcAft>
              <a:buNone/>
            </a:pPr>
            <a:r>
              <a:rPr lang="en" sz="1900">
                <a:solidFill>
                  <a:srgbClr val="FFFFFF"/>
                </a:solidFill>
                <a:latin typeface="Century Gothic"/>
                <a:ea typeface="Century Gothic"/>
                <a:cs typeface="Century Gothic"/>
                <a:sym typeface="Century Gothic"/>
              </a:rPr>
              <a:t>I have the right to be </a:t>
            </a:r>
            <a:r>
              <a:rPr b="1" lang="en" sz="1900">
                <a:solidFill>
                  <a:srgbClr val="FFFFFF"/>
                </a:solidFill>
                <a:latin typeface="Century Gothic"/>
                <a:ea typeface="Century Gothic"/>
                <a:cs typeface="Century Gothic"/>
                <a:sym typeface="Century Gothic"/>
              </a:rPr>
              <a:t>healthy</a:t>
            </a:r>
            <a:endParaRPr b="1"/>
          </a:p>
        </p:txBody>
      </p:sp>
      <p:pic>
        <p:nvPicPr>
          <p:cNvPr id="132" name="Google Shape;132;p20"/>
          <p:cNvPicPr preferRelativeResize="0"/>
          <p:nvPr/>
        </p:nvPicPr>
        <p:blipFill rotWithShape="1">
          <a:blip r:embed="rId8">
            <a:alphaModFix/>
          </a:blip>
          <a:srcRect b="8450" l="0" r="46486" t="0"/>
          <a:stretch/>
        </p:blipFill>
        <p:spPr>
          <a:xfrm>
            <a:off x="7334375" y="2771450"/>
            <a:ext cx="1809625" cy="2372050"/>
          </a:xfrm>
          <a:prstGeom prst="rect">
            <a:avLst/>
          </a:prstGeom>
          <a:noFill/>
          <a:ln>
            <a:noFill/>
          </a:ln>
        </p:spPr>
      </p:pic>
      <p:sp>
        <p:nvSpPr>
          <p:cNvPr id="133" name="Google Shape;133;p20"/>
          <p:cNvSpPr txBox="1"/>
          <p:nvPr/>
        </p:nvSpPr>
        <p:spPr>
          <a:xfrm>
            <a:off x="131450" y="2587900"/>
            <a:ext cx="1993200" cy="2017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2700">
                <a:latin typeface="Sofia"/>
                <a:ea typeface="Sofia"/>
                <a:cs typeface="Sofia"/>
                <a:sym typeface="Sofia"/>
              </a:rPr>
              <a:t>Let’s click on our hearts to find out more about our rights.</a:t>
            </a:r>
            <a:r>
              <a:rPr lang="en" sz="1600">
                <a:latin typeface="Gravitas One"/>
                <a:ea typeface="Gravitas One"/>
                <a:cs typeface="Gravitas One"/>
                <a:sym typeface="Gravitas One"/>
              </a:rPr>
              <a:t> </a:t>
            </a:r>
            <a:endParaRPr sz="1600">
              <a:latin typeface="Gravitas One"/>
              <a:ea typeface="Gravitas One"/>
              <a:cs typeface="Gravitas One"/>
              <a:sym typeface="Gravitas One"/>
            </a:endParaRPr>
          </a:p>
        </p:txBody>
      </p:sp>
      <p:pic>
        <p:nvPicPr>
          <p:cNvPr id="134" name="Google Shape;134;p20"/>
          <p:cNvPicPr preferRelativeResize="0"/>
          <p:nvPr/>
        </p:nvPicPr>
        <p:blipFill>
          <a:blip r:embed="rId9">
            <a:alphaModFix/>
          </a:blip>
          <a:stretch>
            <a:fillRect/>
          </a:stretch>
        </p:blipFill>
        <p:spPr>
          <a:xfrm rot="3144068">
            <a:off x="1072792" y="440461"/>
            <a:ext cx="485269" cy="433981"/>
          </a:xfrm>
          <a:prstGeom prst="rect">
            <a:avLst/>
          </a:prstGeom>
          <a:noFill/>
          <a:ln>
            <a:noFill/>
          </a:ln>
        </p:spPr>
      </p:pic>
      <p:sp>
        <p:nvSpPr>
          <p:cNvPr id="135" name="Google Shape;135;p20"/>
          <p:cNvSpPr txBox="1"/>
          <p:nvPr/>
        </p:nvSpPr>
        <p:spPr>
          <a:xfrm>
            <a:off x="1045900" y="9600"/>
            <a:ext cx="2226300" cy="493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a:latin typeface="Shadows Into Light Two"/>
                <a:ea typeface="Shadows Into Light Two"/>
                <a:cs typeface="Shadows Into Light Two"/>
                <a:sym typeface="Shadows Into Light Two"/>
              </a:rPr>
              <a:t>Autumn Term (1)</a:t>
            </a:r>
            <a:endParaRPr b="1">
              <a:latin typeface="Shadows Into Light Two"/>
              <a:ea typeface="Shadows Into Light Two"/>
              <a:cs typeface="Shadows Into Light Two"/>
              <a:sym typeface="Shadows Into Light Two"/>
            </a:endParaRPr>
          </a:p>
        </p:txBody>
      </p:sp>
      <p:sp>
        <p:nvSpPr>
          <p:cNvPr id="136" name="Google Shape;136;p20"/>
          <p:cNvSpPr txBox="1"/>
          <p:nvPr/>
        </p:nvSpPr>
        <p:spPr>
          <a:xfrm>
            <a:off x="3742625" y="9600"/>
            <a:ext cx="2226300" cy="493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a:latin typeface="Shadows Into Light Two"/>
                <a:ea typeface="Shadows Into Light Two"/>
                <a:cs typeface="Shadows Into Light Two"/>
                <a:sym typeface="Shadows Into Light Two"/>
              </a:rPr>
              <a:t>Autumn Term (2)</a:t>
            </a:r>
            <a:endParaRPr b="1">
              <a:latin typeface="Shadows Into Light Two"/>
              <a:ea typeface="Shadows Into Light Two"/>
              <a:cs typeface="Shadows Into Light Two"/>
              <a:sym typeface="Shadows Into Light Two"/>
            </a:endParaRPr>
          </a:p>
        </p:txBody>
      </p:sp>
      <p:pic>
        <p:nvPicPr>
          <p:cNvPr id="137" name="Google Shape;137;p20"/>
          <p:cNvPicPr preferRelativeResize="0"/>
          <p:nvPr/>
        </p:nvPicPr>
        <p:blipFill>
          <a:blip r:embed="rId9">
            <a:alphaModFix/>
          </a:blip>
          <a:stretch>
            <a:fillRect/>
          </a:stretch>
        </p:blipFill>
        <p:spPr>
          <a:xfrm flipH="1" rot="-4677808">
            <a:off x="4717664" y="410675"/>
            <a:ext cx="481821" cy="493571"/>
          </a:xfrm>
          <a:prstGeom prst="rect">
            <a:avLst/>
          </a:prstGeom>
          <a:noFill/>
          <a:ln>
            <a:noFill/>
          </a:ln>
        </p:spPr>
      </p:pic>
      <p:sp>
        <p:nvSpPr>
          <p:cNvPr id="138" name="Google Shape;138;p20">
            <a:hlinkClick action="ppaction://hlinksldjump" r:id="rId10"/>
          </p:cNvPr>
          <p:cNvSpPr/>
          <p:nvPr/>
        </p:nvSpPr>
        <p:spPr>
          <a:xfrm>
            <a:off x="6776625" y="4293600"/>
            <a:ext cx="1169700" cy="773700"/>
          </a:xfrm>
          <a:prstGeom prst="rightArrow">
            <a:avLst>
              <a:gd fmla="val 50000" name="adj1"/>
              <a:gd fmla="val 50000" name="adj2"/>
            </a:avLst>
          </a:prstGeom>
          <a:solidFill>
            <a:srgbClr val="6AA84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b="1" lang="en" sz="1600">
                <a:latin typeface="Gravitas One"/>
                <a:ea typeface="Gravitas One"/>
                <a:cs typeface="Gravitas One"/>
                <a:sym typeface="Gravitas One"/>
              </a:rPr>
              <a:t>NEXT</a:t>
            </a:r>
            <a:endParaRPr b="1" sz="1600">
              <a:latin typeface="Gravitas One"/>
              <a:ea typeface="Gravitas One"/>
              <a:cs typeface="Gravitas One"/>
              <a:sym typeface="Gravitas One"/>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sp>
        <p:nvSpPr>
          <p:cNvPr id="143" name="Google Shape;143;p21"/>
          <p:cNvSpPr txBox="1"/>
          <p:nvPr/>
        </p:nvSpPr>
        <p:spPr>
          <a:xfrm>
            <a:off x="755650" y="2633663"/>
            <a:ext cx="7632600" cy="1935900"/>
          </a:xfrm>
          <a:prstGeom prst="rect">
            <a:avLst/>
          </a:prstGeom>
          <a:solidFill>
            <a:srgbClr val="7767AC"/>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4" name="Google Shape;144;p21"/>
          <p:cNvSpPr/>
          <p:nvPr>
            <p:ph type="title"/>
          </p:nvPr>
        </p:nvSpPr>
        <p:spPr>
          <a:xfrm>
            <a:off x="457200" y="359569"/>
            <a:ext cx="8220000" cy="745500"/>
          </a:xfrm>
          <a:prstGeom prst="roundRect">
            <a:avLst>
              <a:gd fmla="val 16667" name="adj"/>
            </a:avLst>
          </a:prstGeom>
          <a:noFill/>
          <a:ln>
            <a:noFill/>
          </a:ln>
        </p:spPr>
        <p:txBody>
          <a:bodyPr anchorCtr="1" anchor="ctr" bIns="252000" lIns="252000" spcFirstLastPara="1" rIns="252000" wrap="square" tIns="252000">
            <a:noAutofit/>
          </a:bodyPr>
          <a:lstStyle/>
          <a:p>
            <a:pPr indent="0" lvl="0" marL="0" rtl="0" algn="ctr">
              <a:lnSpc>
                <a:spcPct val="90000"/>
              </a:lnSpc>
              <a:spcBef>
                <a:spcPts val="0"/>
              </a:spcBef>
              <a:spcAft>
                <a:spcPts val="0"/>
              </a:spcAft>
              <a:buClr>
                <a:srgbClr val="1C1C1C"/>
              </a:buClr>
              <a:buSzPts val="3600"/>
              <a:buFont typeface="Arial"/>
              <a:buNone/>
            </a:pPr>
            <a:r>
              <a:rPr i="0" lang="en" sz="3600" u="none">
                <a:solidFill>
                  <a:srgbClr val="1C1C1C"/>
                </a:solidFill>
                <a:latin typeface="Century Gothic"/>
                <a:ea typeface="Century Gothic"/>
                <a:cs typeface="Century Gothic"/>
                <a:sym typeface="Century Gothic"/>
              </a:rPr>
              <a:t>Respecting Rights at School</a:t>
            </a:r>
            <a:endParaRPr>
              <a:latin typeface="Century Gothic"/>
              <a:ea typeface="Century Gothic"/>
              <a:cs typeface="Century Gothic"/>
              <a:sym typeface="Century Gothic"/>
            </a:endParaRPr>
          </a:p>
        </p:txBody>
      </p:sp>
      <p:sp>
        <p:nvSpPr>
          <p:cNvPr id="145" name="Google Shape;145;p21"/>
          <p:cNvSpPr/>
          <p:nvPr/>
        </p:nvSpPr>
        <p:spPr>
          <a:xfrm>
            <a:off x="755650" y="1104900"/>
            <a:ext cx="7632600" cy="600000"/>
          </a:xfrm>
          <a:prstGeom prst="roundRect">
            <a:avLst>
              <a:gd fmla="val 1306" name="adj"/>
            </a:avLst>
          </a:prstGeom>
          <a:solidFill>
            <a:srgbClr val="4DB1E3"/>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Arial"/>
              <a:buNone/>
            </a:pPr>
            <a:r>
              <a:rPr b="1" i="0" lang="en" sz="1700" u="none">
                <a:solidFill>
                  <a:schemeClr val="dk1"/>
                </a:solidFill>
                <a:latin typeface="Century Gothic"/>
                <a:ea typeface="Century Gothic"/>
                <a:cs typeface="Century Gothic"/>
                <a:sym typeface="Century Gothic"/>
              </a:rPr>
              <a:t>I have the right to learn.</a:t>
            </a:r>
            <a:endParaRPr b="1" i="0" sz="1700" u="none">
              <a:solidFill>
                <a:schemeClr val="dk1"/>
              </a:solidFill>
              <a:latin typeface="Century Gothic"/>
              <a:ea typeface="Century Gothic"/>
              <a:cs typeface="Century Gothic"/>
              <a:sym typeface="Century Gothic"/>
            </a:endParaRPr>
          </a:p>
          <a:p>
            <a:pPr indent="0" lvl="0" marL="0" marR="0" rtl="0" algn="ctr">
              <a:lnSpc>
                <a:spcPct val="100000"/>
              </a:lnSpc>
              <a:spcBef>
                <a:spcPts val="0"/>
              </a:spcBef>
              <a:spcAft>
                <a:spcPts val="0"/>
              </a:spcAft>
              <a:buClr>
                <a:schemeClr val="dk1"/>
              </a:buClr>
              <a:buSzPts val="1800"/>
              <a:buFont typeface="Arial"/>
              <a:buNone/>
            </a:pPr>
            <a:r>
              <a:rPr i="0" lang="en" sz="1700" u="none">
                <a:solidFill>
                  <a:schemeClr val="dk1"/>
                </a:solidFill>
                <a:latin typeface="Century Gothic"/>
                <a:ea typeface="Century Gothic"/>
                <a:cs typeface="Century Gothic"/>
                <a:sym typeface="Century Gothic"/>
              </a:rPr>
              <a:t>My education should help me achieve my best and express my talents. </a:t>
            </a:r>
            <a:endParaRPr sz="1300">
              <a:latin typeface="Century Gothic"/>
              <a:ea typeface="Century Gothic"/>
              <a:cs typeface="Century Gothic"/>
              <a:sym typeface="Century Gothic"/>
            </a:endParaRPr>
          </a:p>
        </p:txBody>
      </p:sp>
      <p:sp>
        <p:nvSpPr>
          <p:cNvPr id="146" name="Google Shape;146;p21"/>
          <p:cNvSpPr/>
          <p:nvPr/>
        </p:nvSpPr>
        <p:spPr>
          <a:xfrm>
            <a:off x="755650" y="1729978"/>
            <a:ext cx="7632600" cy="427500"/>
          </a:xfrm>
          <a:prstGeom prst="roundRect">
            <a:avLst>
              <a:gd fmla="val 1306" name="adj"/>
            </a:avLst>
          </a:prstGeom>
          <a:solidFill>
            <a:srgbClr val="76C3E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600"/>
              <a:buFont typeface="Arial"/>
              <a:buNone/>
            </a:pPr>
            <a:r>
              <a:rPr b="1" lang="en" sz="1600">
                <a:solidFill>
                  <a:schemeClr val="dk1"/>
                </a:solidFill>
                <a:latin typeface="Century Gothic"/>
                <a:ea typeface="Century Gothic"/>
                <a:cs typeface="Century Gothic"/>
                <a:sym typeface="Century Gothic"/>
              </a:rPr>
              <a:t>Rights Respecting: </a:t>
            </a:r>
            <a:r>
              <a:rPr i="0" lang="en" sz="1600" u="none">
                <a:solidFill>
                  <a:schemeClr val="dk1"/>
                </a:solidFill>
                <a:latin typeface="Century Gothic"/>
                <a:ea typeface="Century Gothic"/>
                <a:cs typeface="Century Gothic"/>
                <a:sym typeface="Century Gothic"/>
              </a:rPr>
              <a:t>I will try my best and listen to others.</a:t>
            </a:r>
            <a:endParaRPr>
              <a:latin typeface="Century Gothic"/>
              <a:ea typeface="Century Gothic"/>
              <a:cs typeface="Century Gothic"/>
              <a:sym typeface="Century Gothic"/>
            </a:endParaRPr>
          </a:p>
        </p:txBody>
      </p:sp>
      <p:sp>
        <p:nvSpPr>
          <p:cNvPr id="147" name="Google Shape;147;p21"/>
          <p:cNvSpPr/>
          <p:nvPr/>
        </p:nvSpPr>
        <p:spPr>
          <a:xfrm>
            <a:off x="755650" y="2182415"/>
            <a:ext cx="7632600" cy="427500"/>
          </a:xfrm>
          <a:prstGeom prst="roundRect">
            <a:avLst>
              <a:gd fmla="val 1306" name="adj"/>
            </a:avLst>
          </a:prstGeom>
          <a:solidFill>
            <a:srgbClr val="AFDEF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600"/>
              <a:buFont typeface="Arial"/>
              <a:buNone/>
            </a:pPr>
            <a:r>
              <a:rPr b="1" lang="en" sz="1600">
                <a:solidFill>
                  <a:schemeClr val="dk1"/>
                </a:solidFill>
                <a:latin typeface="Century Gothic"/>
                <a:ea typeface="Century Gothic"/>
                <a:cs typeface="Century Gothic"/>
                <a:sym typeface="Century Gothic"/>
              </a:rPr>
              <a:t>Rights Respecting: </a:t>
            </a:r>
            <a:r>
              <a:rPr i="0" lang="en" sz="1600" u="none">
                <a:solidFill>
                  <a:schemeClr val="dk1"/>
                </a:solidFill>
                <a:latin typeface="Century Gothic"/>
                <a:ea typeface="Century Gothic"/>
                <a:cs typeface="Century Gothic"/>
                <a:sym typeface="Century Gothic"/>
              </a:rPr>
              <a:t>I will let other people get on with their work.</a:t>
            </a:r>
            <a:endParaRPr>
              <a:latin typeface="Century Gothic"/>
              <a:ea typeface="Century Gothic"/>
              <a:cs typeface="Century Gothic"/>
              <a:sym typeface="Century Gothic"/>
            </a:endParaRPr>
          </a:p>
        </p:txBody>
      </p:sp>
      <p:pic>
        <p:nvPicPr>
          <p:cNvPr id="148" name="Google Shape;148;p21"/>
          <p:cNvPicPr preferRelativeResize="0"/>
          <p:nvPr/>
        </p:nvPicPr>
        <p:blipFill rotWithShape="1">
          <a:blip r:embed="rId3">
            <a:alphaModFix/>
          </a:blip>
          <a:srcRect b="24202" l="0" r="8659" t="0"/>
          <a:stretch/>
        </p:blipFill>
        <p:spPr>
          <a:xfrm>
            <a:off x="5524625" y="2981075"/>
            <a:ext cx="3543675" cy="2103999"/>
          </a:xfrm>
          <a:prstGeom prst="rect">
            <a:avLst/>
          </a:prstGeom>
          <a:noFill/>
          <a:ln>
            <a:noFill/>
          </a:ln>
        </p:spPr>
      </p:pic>
      <p:sp>
        <p:nvSpPr>
          <p:cNvPr id="149" name="Google Shape;149;p21"/>
          <p:cNvSpPr txBox="1"/>
          <p:nvPr/>
        </p:nvSpPr>
        <p:spPr>
          <a:xfrm>
            <a:off x="896750" y="2827550"/>
            <a:ext cx="3750600" cy="1645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highlight>
                  <a:srgbClr val="FFFFFF"/>
                </a:highlight>
                <a:latin typeface="Gravitas One"/>
                <a:ea typeface="Gravitas One"/>
                <a:cs typeface="Gravitas One"/>
                <a:sym typeface="Gravitas One"/>
              </a:rPr>
              <a:t>Gyda partner: </a:t>
            </a:r>
            <a:endParaRPr sz="1800">
              <a:highlight>
                <a:srgbClr val="FFFFFF"/>
              </a:highlight>
              <a:latin typeface="Gravitas One"/>
              <a:ea typeface="Gravitas One"/>
              <a:cs typeface="Gravitas One"/>
              <a:sym typeface="Gravitas One"/>
            </a:endParaRPr>
          </a:p>
          <a:p>
            <a:pPr indent="0" lvl="0" marL="0" rtl="0" algn="l">
              <a:spcBef>
                <a:spcPts val="0"/>
              </a:spcBef>
              <a:spcAft>
                <a:spcPts val="0"/>
              </a:spcAft>
              <a:buNone/>
            </a:pPr>
            <a:r>
              <a:rPr lang="en" sz="1800">
                <a:highlight>
                  <a:srgbClr val="FFFFFF"/>
                </a:highlight>
                <a:latin typeface="Gravitas One"/>
                <a:ea typeface="Gravitas One"/>
                <a:cs typeface="Gravitas One"/>
                <a:sym typeface="Gravitas One"/>
              </a:rPr>
              <a:t>S</a:t>
            </a:r>
            <a:r>
              <a:rPr lang="en" sz="1800">
                <a:highlight>
                  <a:srgbClr val="FFFFFF"/>
                </a:highlight>
                <a:latin typeface="Gravitas One"/>
                <a:ea typeface="Gravitas One"/>
                <a:cs typeface="Gravitas One"/>
                <a:sym typeface="Gravitas One"/>
              </a:rPr>
              <a:t>hare at least 2 more </a:t>
            </a:r>
            <a:r>
              <a:rPr lang="en" sz="1800" u="sng">
                <a:highlight>
                  <a:srgbClr val="FFFFFF"/>
                </a:highlight>
                <a:latin typeface="Gravitas One"/>
                <a:ea typeface="Gravitas One"/>
                <a:cs typeface="Gravitas One"/>
                <a:sym typeface="Gravitas One"/>
              </a:rPr>
              <a:t>responsibilities </a:t>
            </a:r>
            <a:r>
              <a:rPr lang="en" sz="1800">
                <a:highlight>
                  <a:srgbClr val="FFFFFF"/>
                </a:highlight>
                <a:latin typeface="Gravitas One"/>
                <a:ea typeface="Gravitas One"/>
                <a:cs typeface="Gravitas One"/>
                <a:sym typeface="Gravitas One"/>
              </a:rPr>
              <a:t>linked to this right! </a:t>
            </a:r>
            <a:endParaRPr sz="1800">
              <a:highlight>
                <a:srgbClr val="FFFFFF"/>
              </a:highlight>
              <a:latin typeface="Gravitas One"/>
              <a:ea typeface="Gravitas One"/>
              <a:cs typeface="Gravitas One"/>
              <a:sym typeface="Gravitas One"/>
            </a:endParaRPr>
          </a:p>
        </p:txBody>
      </p:sp>
      <p:sp>
        <p:nvSpPr>
          <p:cNvPr id="150" name="Google Shape;150;p21">
            <a:hlinkClick action="ppaction://hlinksldjump" r:id="rId4"/>
          </p:cNvPr>
          <p:cNvSpPr/>
          <p:nvPr/>
        </p:nvSpPr>
        <p:spPr>
          <a:xfrm>
            <a:off x="57000" y="3973700"/>
            <a:ext cx="1320900" cy="1111500"/>
          </a:xfrm>
          <a:prstGeom prst="heart">
            <a:avLst/>
          </a:prstGeom>
          <a:solidFill>
            <a:srgbClr val="4A86E8"/>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a:solidFill>
                <a:srgbClr val="FFFFFF"/>
              </a:solidFill>
              <a:latin typeface="Gravitas One"/>
              <a:ea typeface="Gravitas One"/>
              <a:cs typeface="Gravitas One"/>
              <a:sym typeface="Gravitas One"/>
            </a:endParaRPr>
          </a:p>
          <a:p>
            <a:pPr indent="0" lvl="0" marL="0" rtl="0" algn="ctr">
              <a:spcBef>
                <a:spcPts val="0"/>
              </a:spcBef>
              <a:spcAft>
                <a:spcPts val="0"/>
              </a:spcAft>
              <a:buNone/>
            </a:pPr>
            <a:r>
              <a:rPr b="1" lang="en">
                <a:solidFill>
                  <a:srgbClr val="FFFFFF"/>
                </a:solidFill>
                <a:latin typeface="Gravitas One"/>
                <a:ea typeface="Gravitas One"/>
                <a:cs typeface="Gravitas One"/>
                <a:sym typeface="Gravitas One"/>
              </a:rPr>
              <a:t>Go back!</a:t>
            </a:r>
            <a:endParaRPr b="1">
              <a:solidFill>
                <a:srgbClr val="FFFFFF"/>
              </a:solidFill>
              <a:latin typeface="Gravitas One"/>
              <a:ea typeface="Gravitas One"/>
              <a:cs typeface="Gravitas One"/>
              <a:sym typeface="Gravitas One"/>
            </a:endParaRPr>
          </a:p>
          <a:p>
            <a:pPr indent="0" lvl="0" marL="0" rtl="0" algn="ctr">
              <a:spcBef>
                <a:spcPts val="0"/>
              </a:spcBef>
              <a:spcAft>
                <a:spcPts val="0"/>
              </a:spcAft>
              <a:buNone/>
            </a:pPr>
            <a:r>
              <a:rPr b="1" lang="en">
                <a:solidFill>
                  <a:srgbClr val="FFFFFF"/>
                </a:solidFill>
                <a:latin typeface="Gravitas One"/>
                <a:ea typeface="Gravitas One"/>
                <a:cs typeface="Gravitas One"/>
                <a:sym typeface="Gravitas One"/>
              </a:rPr>
              <a:t>&lt;</a:t>
            </a:r>
            <a:endParaRPr b="1">
              <a:solidFill>
                <a:srgbClr val="FFFFFF"/>
              </a:solidFill>
              <a:latin typeface="Gravitas One"/>
              <a:ea typeface="Gravitas One"/>
              <a:cs typeface="Gravitas One"/>
              <a:sym typeface="Gravitas One"/>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6"/>
                                        </p:tgtEl>
                                        <p:attrNameLst>
                                          <p:attrName>style.visibility</p:attrName>
                                        </p:attrNameLst>
                                      </p:cBhvr>
                                      <p:to>
                                        <p:strVal val="visible"/>
                                      </p:to>
                                    </p:set>
                                    <p:animEffect filter="fade" transition="in">
                                      <p:cBhvr>
                                        <p:cTn dur="500"/>
                                        <p:tgtEl>
                                          <p:spTgt spid="14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7"/>
                                        </p:tgtEl>
                                        <p:attrNameLst>
                                          <p:attrName>style.visibility</p:attrName>
                                        </p:attrNameLst>
                                      </p:cBhvr>
                                      <p:to>
                                        <p:strVal val="visible"/>
                                      </p:to>
                                    </p:set>
                                    <p:animEffect filter="fade" transition="in">
                                      <p:cBhvr>
                                        <p:cTn dur="500"/>
                                        <p:tgtEl>
                                          <p:spTgt spid="14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22"/>
          <p:cNvSpPr txBox="1"/>
          <p:nvPr/>
        </p:nvSpPr>
        <p:spPr>
          <a:xfrm>
            <a:off x="755650" y="2633663"/>
            <a:ext cx="7632600" cy="1935900"/>
          </a:xfrm>
          <a:prstGeom prst="rect">
            <a:avLst/>
          </a:prstGeom>
          <a:solidFill>
            <a:srgbClr val="7767AC"/>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6" name="Google Shape;156;p22"/>
          <p:cNvSpPr/>
          <p:nvPr>
            <p:ph type="title"/>
          </p:nvPr>
        </p:nvSpPr>
        <p:spPr>
          <a:xfrm>
            <a:off x="457200" y="359569"/>
            <a:ext cx="8220000" cy="745500"/>
          </a:xfrm>
          <a:prstGeom prst="roundRect">
            <a:avLst>
              <a:gd fmla="val 16667" name="adj"/>
            </a:avLst>
          </a:prstGeom>
          <a:noFill/>
          <a:ln>
            <a:noFill/>
          </a:ln>
        </p:spPr>
        <p:txBody>
          <a:bodyPr anchorCtr="1" anchor="ctr" bIns="252000" lIns="252000" spcFirstLastPara="1" rIns="252000" wrap="square" tIns="252000">
            <a:noAutofit/>
          </a:bodyPr>
          <a:lstStyle/>
          <a:p>
            <a:pPr indent="0" lvl="0" marL="0" rtl="0" algn="ctr">
              <a:lnSpc>
                <a:spcPct val="90000"/>
              </a:lnSpc>
              <a:spcBef>
                <a:spcPts val="0"/>
              </a:spcBef>
              <a:spcAft>
                <a:spcPts val="0"/>
              </a:spcAft>
              <a:buClr>
                <a:srgbClr val="1C1C1C"/>
              </a:buClr>
              <a:buSzPts val="3600"/>
              <a:buFont typeface="Arial"/>
              <a:buNone/>
            </a:pPr>
            <a:r>
              <a:rPr i="0" lang="en" sz="3600" u="none">
                <a:solidFill>
                  <a:srgbClr val="1C1C1C"/>
                </a:solidFill>
                <a:latin typeface="Century Gothic"/>
                <a:ea typeface="Century Gothic"/>
                <a:cs typeface="Century Gothic"/>
                <a:sym typeface="Century Gothic"/>
              </a:rPr>
              <a:t>Respecting Rights at School</a:t>
            </a:r>
            <a:endParaRPr>
              <a:latin typeface="Century Gothic"/>
              <a:ea typeface="Century Gothic"/>
              <a:cs typeface="Century Gothic"/>
              <a:sym typeface="Century Gothic"/>
            </a:endParaRPr>
          </a:p>
        </p:txBody>
      </p:sp>
      <p:sp>
        <p:nvSpPr>
          <p:cNvPr id="157" name="Google Shape;157;p22"/>
          <p:cNvSpPr/>
          <p:nvPr/>
        </p:nvSpPr>
        <p:spPr>
          <a:xfrm>
            <a:off x="755650" y="1104900"/>
            <a:ext cx="7632600" cy="600000"/>
          </a:xfrm>
          <a:prstGeom prst="roundRect">
            <a:avLst>
              <a:gd fmla="val 1306" name="adj"/>
            </a:avLst>
          </a:prstGeom>
          <a:solidFill>
            <a:srgbClr val="4DB1E3"/>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Arial"/>
              <a:buNone/>
            </a:pPr>
            <a:r>
              <a:rPr b="1" i="0" lang="en" sz="1700" u="none">
                <a:solidFill>
                  <a:schemeClr val="dk1"/>
                </a:solidFill>
                <a:latin typeface="Century Gothic"/>
                <a:ea typeface="Century Gothic"/>
                <a:cs typeface="Century Gothic"/>
                <a:sym typeface="Century Gothic"/>
              </a:rPr>
              <a:t>I have the right to </a:t>
            </a:r>
            <a:r>
              <a:rPr b="1" lang="en" sz="1700">
                <a:solidFill>
                  <a:schemeClr val="dk1"/>
                </a:solidFill>
                <a:latin typeface="Century Gothic"/>
                <a:ea typeface="Century Gothic"/>
                <a:cs typeface="Century Gothic"/>
                <a:sym typeface="Century Gothic"/>
              </a:rPr>
              <a:t>be safe.</a:t>
            </a:r>
            <a:endParaRPr b="1" sz="1700">
              <a:solidFill>
                <a:schemeClr val="dk1"/>
              </a:solidFill>
              <a:latin typeface="Century Gothic"/>
              <a:ea typeface="Century Gothic"/>
              <a:cs typeface="Century Gothic"/>
              <a:sym typeface="Century Gothic"/>
            </a:endParaRPr>
          </a:p>
          <a:p>
            <a:pPr indent="0" lvl="0" marL="0" marR="0" rtl="0" algn="ctr">
              <a:lnSpc>
                <a:spcPct val="100000"/>
              </a:lnSpc>
              <a:spcBef>
                <a:spcPts val="0"/>
              </a:spcBef>
              <a:spcAft>
                <a:spcPts val="0"/>
              </a:spcAft>
              <a:buClr>
                <a:schemeClr val="dk1"/>
              </a:buClr>
              <a:buSzPts val="1800"/>
              <a:buFont typeface="Arial"/>
              <a:buNone/>
            </a:pPr>
            <a:r>
              <a:rPr lang="en" sz="1300">
                <a:solidFill>
                  <a:srgbClr val="1C1C1C"/>
                </a:solidFill>
                <a:latin typeface="Century Gothic"/>
                <a:ea typeface="Century Gothic"/>
                <a:cs typeface="Century Gothic"/>
                <a:sym typeface="Century Gothic"/>
              </a:rPr>
              <a:t>Children have the right to be protected and kept safe from all forms of bad treatment.</a:t>
            </a:r>
            <a:endParaRPr sz="100">
              <a:latin typeface="Century Gothic"/>
              <a:ea typeface="Century Gothic"/>
              <a:cs typeface="Century Gothic"/>
              <a:sym typeface="Century Gothic"/>
            </a:endParaRPr>
          </a:p>
        </p:txBody>
      </p:sp>
      <p:sp>
        <p:nvSpPr>
          <p:cNvPr id="158" name="Google Shape;158;p22"/>
          <p:cNvSpPr/>
          <p:nvPr/>
        </p:nvSpPr>
        <p:spPr>
          <a:xfrm>
            <a:off x="755650" y="1729978"/>
            <a:ext cx="7632600" cy="427500"/>
          </a:xfrm>
          <a:prstGeom prst="roundRect">
            <a:avLst>
              <a:gd fmla="val 1306" name="adj"/>
            </a:avLst>
          </a:prstGeom>
          <a:solidFill>
            <a:srgbClr val="76C3E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600"/>
              <a:buFont typeface="Arial"/>
              <a:buNone/>
            </a:pPr>
            <a:r>
              <a:rPr b="1" lang="en" sz="1600">
                <a:solidFill>
                  <a:schemeClr val="dk1"/>
                </a:solidFill>
                <a:latin typeface="Century Gothic"/>
                <a:ea typeface="Century Gothic"/>
                <a:cs typeface="Century Gothic"/>
                <a:sym typeface="Century Gothic"/>
              </a:rPr>
              <a:t>Rights Respecting:</a:t>
            </a:r>
            <a:r>
              <a:rPr b="1" lang="en" sz="1600">
                <a:solidFill>
                  <a:schemeClr val="dk1"/>
                </a:solidFill>
                <a:latin typeface="Century Gothic"/>
                <a:ea typeface="Century Gothic"/>
                <a:cs typeface="Century Gothic"/>
                <a:sym typeface="Century Gothic"/>
              </a:rPr>
              <a:t> </a:t>
            </a:r>
            <a:r>
              <a:rPr lang="en" sz="1600">
                <a:solidFill>
                  <a:schemeClr val="dk1"/>
                </a:solidFill>
                <a:latin typeface="Century Gothic"/>
                <a:ea typeface="Century Gothic"/>
                <a:cs typeface="Century Gothic"/>
                <a:sym typeface="Century Gothic"/>
              </a:rPr>
              <a:t>I will stay safe online. </a:t>
            </a:r>
            <a:endParaRPr>
              <a:latin typeface="Century Gothic"/>
              <a:ea typeface="Century Gothic"/>
              <a:cs typeface="Century Gothic"/>
              <a:sym typeface="Century Gothic"/>
            </a:endParaRPr>
          </a:p>
        </p:txBody>
      </p:sp>
      <p:sp>
        <p:nvSpPr>
          <p:cNvPr id="159" name="Google Shape;159;p22"/>
          <p:cNvSpPr/>
          <p:nvPr/>
        </p:nvSpPr>
        <p:spPr>
          <a:xfrm>
            <a:off x="755650" y="2182415"/>
            <a:ext cx="7632600" cy="427500"/>
          </a:xfrm>
          <a:prstGeom prst="roundRect">
            <a:avLst>
              <a:gd fmla="val 1306" name="adj"/>
            </a:avLst>
          </a:prstGeom>
          <a:solidFill>
            <a:srgbClr val="AFDEF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600"/>
              <a:buFont typeface="Arial"/>
              <a:buNone/>
            </a:pPr>
            <a:r>
              <a:rPr b="1" lang="en" sz="1600">
                <a:solidFill>
                  <a:schemeClr val="dk1"/>
                </a:solidFill>
                <a:latin typeface="Century Gothic"/>
                <a:ea typeface="Century Gothic"/>
                <a:cs typeface="Century Gothic"/>
                <a:sym typeface="Century Gothic"/>
              </a:rPr>
              <a:t>Rights Respecting:</a:t>
            </a:r>
            <a:r>
              <a:rPr i="0" lang="en" sz="1600" u="none">
                <a:solidFill>
                  <a:schemeClr val="dk1"/>
                </a:solidFill>
                <a:latin typeface="Century Gothic"/>
                <a:ea typeface="Century Gothic"/>
                <a:cs typeface="Century Gothic"/>
                <a:sym typeface="Century Gothic"/>
              </a:rPr>
              <a:t>I </a:t>
            </a:r>
            <a:r>
              <a:rPr lang="en" sz="1600">
                <a:solidFill>
                  <a:schemeClr val="dk1"/>
                </a:solidFill>
                <a:latin typeface="Century Gothic"/>
                <a:ea typeface="Century Gothic"/>
                <a:cs typeface="Century Gothic"/>
                <a:sym typeface="Century Gothic"/>
              </a:rPr>
              <a:t>will move around the school safely.</a:t>
            </a:r>
            <a:endParaRPr>
              <a:latin typeface="Century Gothic"/>
              <a:ea typeface="Century Gothic"/>
              <a:cs typeface="Century Gothic"/>
              <a:sym typeface="Century Gothic"/>
            </a:endParaRPr>
          </a:p>
        </p:txBody>
      </p:sp>
      <p:sp>
        <p:nvSpPr>
          <p:cNvPr id="160" name="Google Shape;160;p22"/>
          <p:cNvSpPr txBox="1"/>
          <p:nvPr/>
        </p:nvSpPr>
        <p:spPr>
          <a:xfrm>
            <a:off x="896750" y="2827550"/>
            <a:ext cx="3750600" cy="1645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highlight>
                  <a:srgbClr val="FFFFFF"/>
                </a:highlight>
                <a:latin typeface="Gravitas One"/>
                <a:ea typeface="Gravitas One"/>
                <a:cs typeface="Gravitas One"/>
                <a:sym typeface="Gravitas One"/>
              </a:rPr>
              <a:t>Gyda partner: </a:t>
            </a:r>
            <a:endParaRPr sz="1800">
              <a:highlight>
                <a:srgbClr val="FFFFFF"/>
              </a:highlight>
              <a:latin typeface="Gravitas One"/>
              <a:ea typeface="Gravitas One"/>
              <a:cs typeface="Gravitas One"/>
              <a:sym typeface="Gravitas One"/>
            </a:endParaRPr>
          </a:p>
          <a:p>
            <a:pPr indent="0" lvl="0" marL="0" rtl="0" algn="l">
              <a:spcBef>
                <a:spcPts val="0"/>
              </a:spcBef>
              <a:spcAft>
                <a:spcPts val="0"/>
              </a:spcAft>
              <a:buNone/>
            </a:pPr>
            <a:r>
              <a:rPr lang="en" sz="1800">
                <a:highlight>
                  <a:srgbClr val="FFFFFF"/>
                </a:highlight>
                <a:latin typeface="Gravitas One"/>
                <a:ea typeface="Gravitas One"/>
                <a:cs typeface="Gravitas One"/>
                <a:sym typeface="Gravitas One"/>
              </a:rPr>
              <a:t>Share at least 2 more </a:t>
            </a:r>
            <a:r>
              <a:rPr lang="en" sz="1800" u="sng">
                <a:highlight>
                  <a:srgbClr val="FFFFFF"/>
                </a:highlight>
                <a:latin typeface="Gravitas One"/>
                <a:ea typeface="Gravitas One"/>
                <a:cs typeface="Gravitas One"/>
                <a:sym typeface="Gravitas One"/>
              </a:rPr>
              <a:t>responsibilities </a:t>
            </a:r>
            <a:r>
              <a:rPr lang="en" sz="1800">
                <a:highlight>
                  <a:srgbClr val="FFFFFF"/>
                </a:highlight>
                <a:latin typeface="Gravitas One"/>
                <a:ea typeface="Gravitas One"/>
                <a:cs typeface="Gravitas One"/>
                <a:sym typeface="Gravitas One"/>
              </a:rPr>
              <a:t>linked to this right! </a:t>
            </a:r>
            <a:endParaRPr sz="1800">
              <a:highlight>
                <a:srgbClr val="FFFFFF"/>
              </a:highlight>
              <a:latin typeface="Gravitas One"/>
              <a:ea typeface="Gravitas One"/>
              <a:cs typeface="Gravitas One"/>
              <a:sym typeface="Gravitas One"/>
            </a:endParaRPr>
          </a:p>
        </p:txBody>
      </p:sp>
      <p:sp>
        <p:nvSpPr>
          <p:cNvPr id="161" name="Google Shape;161;p22">
            <a:hlinkClick action="ppaction://hlinksldjump" r:id="rId3"/>
          </p:cNvPr>
          <p:cNvSpPr/>
          <p:nvPr/>
        </p:nvSpPr>
        <p:spPr>
          <a:xfrm>
            <a:off x="57000" y="3973700"/>
            <a:ext cx="1320900" cy="1111500"/>
          </a:xfrm>
          <a:prstGeom prst="heart">
            <a:avLst/>
          </a:prstGeom>
          <a:solidFill>
            <a:srgbClr val="4A86E8"/>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a:solidFill>
                <a:srgbClr val="FFFFFF"/>
              </a:solidFill>
              <a:latin typeface="Gravitas One"/>
              <a:ea typeface="Gravitas One"/>
              <a:cs typeface="Gravitas One"/>
              <a:sym typeface="Gravitas One"/>
            </a:endParaRPr>
          </a:p>
          <a:p>
            <a:pPr indent="0" lvl="0" marL="0" rtl="0" algn="ctr">
              <a:spcBef>
                <a:spcPts val="0"/>
              </a:spcBef>
              <a:spcAft>
                <a:spcPts val="0"/>
              </a:spcAft>
              <a:buNone/>
            </a:pPr>
            <a:r>
              <a:rPr b="1" lang="en">
                <a:solidFill>
                  <a:srgbClr val="FFFFFF"/>
                </a:solidFill>
                <a:latin typeface="Gravitas One"/>
                <a:ea typeface="Gravitas One"/>
                <a:cs typeface="Gravitas One"/>
                <a:sym typeface="Gravitas One"/>
              </a:rPr>
              <a:t>Go back!</a:t>
            </a:r>
            <a:endParaRPr b="1">
              <a:solidFill>
                <a:srgbClr val="FFFFFF"/>
              </a:solidFill>
              <a:latin typeface="Gravitas One"/>
              <a:ea typeface="Gravitas One"/>
              <a:cs typeface="Gravitas One"/>
              <a:sym typeface="Gravitas One"/>
            </a:endParaRPr>
          </a:p>
          <a:p>
            <a:pPr indent="0" lvl="0" marL="0" rtl="0" algn="ctr">
              <a:spcBef>
                <a:spcPts val="0"/>
              </a:spcBef>
              <a:spcAft>
                <a:spcPts val="0"/>
              </a:spcAft>
              <a:buNone/>
            </a:pPr>
            <a:r>
              <a:rPr b="1" lang="en">
                <a:solidFill>
                  <a:srgbClr val="FFFFFF"/>
                </a:solidFill>
                <a:latin typeface="Gravitas One"/>
                <a:ea typeface="Gravitas One"/>
                <a:cs typeface="Gravitas One"/>
                <a:sym typeface="Gravitas One"/>
              </a:rPr>
              <a:t>&lt;</a:t>
            </a:r>
            <a:endParaRPr b="1">
              <a:solidFill>
                <a:srgbClr val="FFFFFF"/>
              </a:solidFill>
              <a:latin typeface="Gravitas One"/>
              <a:ea typeface="Gravitas One"/>
              <a:cs typeface="Gravitas One"/>
              <a:sym typeface="Gravitas One"/>
            </a:endParaRPr>
          </a:p>
        </p:txBody>
      </p:sp>
      <p:pic>
        <p:nvPicPr>
          <p:cNvPr id="162" name="Google Shape;162;p22"/>
          <p:cNvPicPr preferRelativeResize="0"/>
          <p:nvPr/>
        </p:nvPicPr>
        <p:blipFill>
          <a:blip r:embed="rId4">
            <a:alphaModFix/>
          </a:blip>
          <a:stretch>
            <a:fillRect/>
          </a:stretch>
        </p:blipFill>
        <p:spPr>
          <a:xfrm>
            <a:off x="7556775" y="2557475"/>
            <a:ext cx="1120425" cy="2163076"/>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8"/>
                                        </p:tgtEl>
                                        <p:attrNameLst>
                                          <p:attrName>style.visibility</p:attrName>
                                        </p:attrNameLst>
                                      </p:cBhvr>
                                      <p:to>
                                        <p:strVal val="visible"/>
                                      </p:to>
                                    </p:set>
                                    <p:animEffect filter="fade" transition="in">
                                      <p:cBhvr>
                                        <p:cTn dur="500"/>
                                        <p:tgtEl>
                                          <p:spTgt spid="15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9"/>
                                        </p:tgtEl>
                                        <p:attrNameLst>
                                          <p:attrName>style.visibility</p:attrName>
                                        </p:attrNameLst>
                                      </p:cBhvr>
                                      <p:to>
                                        <p:strVal val="visible"/>
                                      </p:to>
                                    </p:set>
                                    <p:animEffect filter="fade" transition="in">
                                      <p:cBhvr>
                                        <p:cTn dur="500"/>
                                        <p:tgtEl>
                                          <p:spTgt spid="15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p23"/>
          <p:cNvSpPr txBox="1"/>
          <p:nvPr/>
        </p:nvSpPr>
        <p:spPr>
          <a:xfrm>
            <a:off x="755650" y="2138363"/>
            <a:ext cx="7632600" cy="2431500"/>
          </a:xfrm>
          <a:prstGeom prst="rect">
            <a:avLst/>
          </a:prstGeom>
          <a:solidFill>
            <a:srgbClr val="7767AC"/>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8" name="Google Shape;168;p23"/>
          <p:cNvSpPr/>
          <p:nvPr>
            <p:ph type="title"/>
          </p:nvPr>
        </p:nvSpPr>
        <p:spPr>
          <a:xfrm>
            <a:off x="457200" y="359569"/>
            <a:ext cx="8220000" cy="745500"/>
          </a:xfrm>
          <a:prstGeom prst="roundRect">
            <a:avLst>
              <a:gd fmla="val 16667" name="adj"/>
            </a:avLst>
          </a:prstGeom>
          <a:noFill/>
          <a:ln>
            <a:noFill/>
          </a:ln>
        </p:spPr>
        <p:txBody>
          <a:bodyPr anchorCtr="1" anchor="ctr" bIns="252000" lIns="252000" spcFirstLastPara="1" rIns="252000" wrap="square" tIns="252000">
            <a:noAutofit/>
          </a:bodyPr>
          <a:lstStyle/>
          <a:p>
            <a:pPr indent="0" lvl="0" marL="0" rtl="0" algn="ctr">
              <a:lnSpc>
                <a:spcPct val="90000"/>
              </a:lnSpc>
              <a:spcBef>
                <a:spcPts val="0"/>
              </a:spcBef>
              <a:spcAft>
                <a:spcPts val="0"/>
              </a:spcAft>
              <a:buClr>
                <a:srgbClr val="1C1C1C"/>
              </a:buClr>
              <a:buSzPts val="3600"/>
              <a:buFont typeface="Arial"/>
              <a:buNone/>
            </a:pPr>
            <a:r>
              <a:rPr i="0" lang="en" sz="3600" u="none">
                <a:solidFill>
                  <a:srgbClr val="1C1C1C"/>
                </a:solidFill>
                <a:latin typeface="Century Gothic"/>
                <a:ea typeface="Century Gothic"/>
                <a:cs typeface="Century Gothic"/>
                <a:sym typeface="Century Gothic"/>
              </a:rPr>
              <a:t>Respecting Rights at School</a:t>
            </a:r>
            <a:endParaRPr>
              <a:latin typeface="Century Gothic"/>
              <a:ea typeface="Century Gothic"/>
              <a:cs typeface="Century Gothic"/>
              <a:sym typeface="Century Gothic"/>
            </a:endParaRPr>
          </a:p>
        </p:txBody>
      </p:sp>
      <p:sp>
        <p:nvSpPr>
          <p:cNvPr id="169" name="Google Shape;169;p23"/>
          <p:cNvSpPr/>
          <p:nvPr/>
        </p:nvSpPr>
        <p:spPr>
          <a:xfrm>
            <a:off x="755650" y="1104900"/>
            <a:ext cx="7632600" cy="551100"/>
          </a:xfrm>
          <a:prstGeom prst="roundRect">
            <a:avLst>
              <a:gd fmla="val 1306" name="adj"/>
            </a:avLst>
          </a:prstGeom>
          <a:solidFill>
            <a:srgbClr val="4DB1E3"/>
          </a:solidFill>
          <a:ln>
            <a:noFill/>
          </a:ln>
        </p:spPr>
        <p:txBody>
          <a:bodyPr anchorCtr="0" anchor="ctr" bIns="45700" lIns="216000" spcFirstLastPara="1" rIns="216000" wrap="square" tIns="45700">
            <a:noAutofit/>
          </a:bodyPr>
          <a:lstStyle/>
          <a:p>
            <a:pPr indent="0" lvl="0" marL="0" marR="0" rtl="0" algn="ctr">
              <a:lnSpc>
                <a:spcPct val="100000"/>
              </a:lnSpc>
              <a:spcBef>
                <a:spcPts val="0"/>
              </a:spcBef>
              <a:spcAft>
                <a:spcPts val="0"/>
              </a:spcAft>
              <a:buClr>
                <a:schemeClr val="dk1"/>
              </a:buClr>
              <a:buSzPts val="1800"/>
              <a:buFont typeface="Arial"/>
              <a:buNone/>
            </a:pPr>
            <a:r>
              <a:rPr lang="en" sz="1800">
                <a:solidFill>
                  <a:schemeClr val="dk1"/>
                </a:solidFill>
              </a:rPr>
              <a:t>. </a:t>
            </a:r>
            <a:r>
              <a:rPr b="1" lang="en" sz="1800">
                <a:solidFill>
                  <a:schemeClr val="dk1"/>
                </a:solidFill>
                <a:latin typeface="Century Gothic"/>
                <a:ea typeface="Century Gothic"/>
                <a:cs typeface="Century Gothic"/>
                <a:sym typeface="Century Gothic"/>
              </a:rPr>
              <a:t>I have the right to be heard, </a:t>
            </a:r>
            <a:r>
              <a:rPr lang="en" sz="1800">
                <a:solidFill>
                  <a:schemeClr val="dk1"/>
                </a:solidFill>
                <a:latin typeface="Century Gothic"/>
                <a:ea typeface="Century Gothic"/>
                <a:cs typeface="Century Gothic"/>
                <a:sym typeface="Century Gothic"/>
              </a:rPr>
              <a:t>sharing my ideas and opinions as long as they respect the rights of others</a:t>
            </a:r>
            <a:endParaRPr sz="1800">
              <a:solidFill>
                <a:schemeClr val="dk1"/>
              </a:solidFill>
              <a:latin typeface="Century Gothic"/>
              <a:ea typeface="Century Gothic"/>
              <a:cs typeface="Century Gothic"/>
              <a:sym typeface="Century Gothic"/>
            </a:endParaRPr>
          </a:p>
        </p:txBody>
      </p:sp>
      <p:sp>
        <p:nvSpPr>
          <p:cNvPr id="170" name="Google Shape;170;p23"/>
          <p:cNvSpPr/>
          <p:nvPr/>
        </p:nvSpPr>
        <p:spPr>
          <a:xfrm>
            <a:off x="755650" y="1685925"/>
            <a:ext cx="7632600" cy="427500"/>
          </a:xfrm>
          <a:prstGeom prst="roundRect">
            <a:avLst>
              <a:gd fmla="val 1306" name="adj"/>
            </a:avLst>
          </a:prstGeom>
          <a:solidFill>
            <a:srgbClr val="76C3E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600"/>
              <a:buFont typeface="Arial"/>
              <a:buNone/>
            </a:pPr>
            <a:r>
              <a:rPr b="1" lang="en" sz="1600">
                <a:solidFill>
                  <a:schemeClr val="dk1"/>
                </a:solidFill>
                <a:latin typeface="Century Gothic"/>
                <a:ea typeface="Century Gothic"/>
                <a:cs typeface="Century Gothic"/>
                <a:sym typeface="Century Gothic"/>
              </a:rPr>
              <a:t>Rights Respecting:</a:t>
            </a:r>
            <a:r>
              <a:rPr i="0" lang="en" sz="1600" u="none">
                <a:solidFill>
                  <a:schemeClr val="dk1"/>
                </a:solidFill>
                <a:latin typeface="Century Gothic"/>
                <a:ea typeface="Century Gothic"/>
                <a:cs typeface="Century Gothic"/>
                <a:sym typeface="Century Gothic"/>
              </a:rPr>
              <a:t>I will respect this right by listening to others and respecting their views.</a:t>
            </a:r>
            <a:endParaRPr>
              <a:latin typeface="Century Gothic"/>
              <a:ea typeface="Century Gothic"/>
              <a:cs typeface="Century Gothic"/>
              <a:sym typeface="Century Gothic"/>
            </a:endParaRPr>
          </a:p>
        </p:txBody>
      </p:sp>
      <p:pic>
        <p:nvPicPr>
          <p:cNvPr id="171" name="Google Shape;171;p23"/>
          <p:cNvPicPr preferRelativeResize="0"/>
          <p:nvPr/>
        </p:nvPicPr>
        <p:blipFill rotWithShape="1">
          <a:blip r:embed="rId3">
            <a:alphaModFix/>
          </a:blip>
          <a:srcRect b="0" l="0" r="0" t="0"/>
          <a:stretch/>
        </p:blipFill>
        <p:spPr>
          <a:xfrm>
            <a:off x="5179351" y="2571750"/>
            <a:ext cx="3750601" cy="2350632"/>
          </a:xfrm>
          <a:prstGeom prst="rect">
            <a:avLst/>
          </a:prstGeom>
          <a:noFill/>
          <a:ln>
            <a:noFill/>
          </a:ln>
        </p:spPr>
      </p:pic>
      <p:sp>
        <p:nvSpPr>
          <p:cNvPr id="172" name="Google Shape;172;p23"/>
          <p:cNvSpPr txBox="1"/>
          <p:nvPr/>
        </p:nvSpPr>
        <p:spPr>
          <a:xfrm>
            <a:off x="896750" y="2827550"/>
            <a:ext cx="3750600" cy="1645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highlight>
                  <a:srgbClr val="FFFFFF"/>
                </a:highlight>
                <a:latin typeface="Gravitas One"/>
                <a:ea typeface="Gravitas One"/>
                <a:cs typeface="Gravitas One"/>
                <a:sym typeface="Gravitas One"/>
              </a:rPr>
              <a:t>Gyda partner: </a:t>
            </a:r>
            <a:endParaRPr sz="1800">
              <a:highlight>
                <a:srgbClr val="FFFFFF"/>
              </a:highlight>
              <a:latin typeface="Gravitas One"/>
              <a:ea typeface="Gravitas One"/>
              <a:cs typeface="Gravitas One"/>
              <a:sym typeface="Gravitas One"/>
            </a:endParaRPr>
          </a:p>
          <a:p>
            <a:pPr indent="0" lvl="0" marL="0" rtl="0" algn="l">
              <a:spcBef>
                <a:spcPts val="0"/>
              </a:spcBef>
              <a:spcAft>
                <a:spcPts val="0"/>
              </a:spcAft>
              <a:buNone/>
            </a:pPr>
            <a:r>
              <a:rPr lang="en" sz="1800">
                <a:highlight>
                  <a:srgbClr val="FFFFFF"/>
                </a:highlight>
                <a:latin typeface="Gravitas One"/>
                <a:ea typeface="Gravitas One"/>
                <a:cs typeface="Gravitas One"/>
                <a:sym typeface="Gravitas One"/>
              </a:rPr>
              <a:t>Share at least 2 more </a:t>
            </a:r>
            <a:r>
              <a:rPr lang="en" sz="1800" u="sng">
                <a:highlight>
                  <a:srgbClr val="FFFFFF"/>
                </a:highlight>
                <a:latin typeface="Gravitas One"/>
                <a:ea typeface="Gravitas One"/>
                <a:cs typeface="Gravitas One"/>
                <a:sym typeface="Gravitas One"/>
              </a:rPr>
              <a:t>responsibilities </a:t>
            </a:r>
            <a:r>
              <a:rPr lang="en" sz="1800">
                <a:highlight>
                  <a:srgbClr val="FFFFFF"/>
                </a:highlight>
                <a:latin typeface="Gravitas One"/>
                <a:ea typeface="Gravitas One"/>
                <a:cs typeface="Gravitas One"/>
                <a:sym typeface="Gravitas One"/>
              </a:rPr>
              <a:t>linked to this right! </a:t>
            </a:r>
            <a:endParaRPr sz="1800">
              <a:highlight>
                <a:srgbClr val="FFFFFF"/>
              </a:highlight>
              <a:latin typeface="Gravitas One"/>
              <a:ea typeface="Gravitas One"/>
              <a:cs typeface="Gravitas One"/>
              <a:sym typeface="Gravitas One"/>
            </a:endParaRPr>
          </a:p>
        </p:txBody>
      </p:sp>
      <p:sp>
        <p:nvSpPr>
          <p:cNvPr id="173" name="Google Shape;173;p23">
            <a:hlinkClick action="ppaction://hlinksldjump" r:id="rId4"/>
          </p:cNvPr>
          <p:cNvSpPr/>
          <p:nvPr/>
        </p:nvSpPr>
        <p:spPr>
          <a:xfrm>
            <a:off x="57000" y="3973700"/>
            <a:ext cx="1320900" cy="1111500"/>
          </a:xfrm>
          <a:prstGeom prst="heart">
            <a:avLst/>
          </a:prstGeom>
          <a:solidFill>
            <a:srgbClr val="4A86E8"/>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a:solidFill>
                <a:srgbClr val="FFFFFF"/>
              </a:solidFill>
              <a:latin typeface="Gravitas One"/>
              <a:ea typeface="Gravitas One"/>
              <a:cs typeface="Gravitas One"/>
              <a:sym typeface="Gravitas One"/>
            </a:endParaRPr>
          </a:p>
          <a:p>
            <a:pPr indent="0" lvl="0" marL="0" rtl="0" algn="ctr">
              <a:spcBef>
                <a:spcPts val="0"/>
              </a:spcBef>
              <a:spcAft>
                <a:spcPts val="0"/>
              </a:spcAft>
              <a:buNone/>
            </a:pPr>
            <a:r>
              <a:rPr b="1" lang="en">
                <a:solidFill>
                  <a:srgbClr val="FFFFFF"/>
                </a:solidFill>
                <a:latin typeface="Gravitas One"/>
                <a:ea typeface="Gravitas One"/>
                <a:cs typeface="Gravitas One"/>
                <a:sym typeface="Gravitas One"/>
              </a:rPr>
              <a:t>Go back!</a:t>
            </a:r>
            <a:endParaRPr b="1">
              <a:solidFill>
                <a:srgbClr val="FFFFFF"/>
              </a:solidFill>
              <a:latin typeface="Gravitas One"/>
              <a:ea typeface="Gravitas One"/>
              <a:cs typeface="Gravitas One"/>
              <a:sym typeface="Gravitas One"/>
            </a:endParaRPr>
          </a:p>
          <a:p>
            <a:pPr indent="0" lvl="0" marL="0" rtl="0" algn="ctr">
              <a:spcBef>
                <a:spcPts val="0"/>
              </a:spcBef>
              <a:spcAft>
                <a:spcPts val="0"/>
              </a:spcAft>
              <a:buNone/>
            </a:pPr>
            <a:r>
              <a:rPr b="1" lang="en">
                <a:solidFill>
                  <a:srgbClr val="FFFFFF"/>
                </a:solidFill>
                <a:latin typeface="Gravitas One"/>
                <a:ea typeface="Gravitas One"/>
                <a:cs typeface="Gravitas One"/>
                <a:sym typeface="Gravitas One"/>
              </a:rPr>
              <a:t>&lt;</a:t>
            </a:r>
            <a:endParaRPr b="1">
              <a:solidFill>
                <a:srgbClr val="FFFFFF"/>
              </a:solidFill>
              <a:latin typeface="Gravitas One"/>
              <a:ea typeface="Gravitas One"/>
              <a:cs typeface="Gravitas One"/>
              <a:sym typeface="Gravitas One"/>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70"/>
                                        </p:tgtEl>
                                        <p:attrNameLst>
                                          <p:attrName>style.visibility</p:attrName>
                                        </p:attrNameLst>
                                      </p:cBhvr>
                                      <p:to>
                                        <p:strVal val="visible"/>
                                      </p:to>
                                    </p:set>
                                    <p:animEffect filter="fade" transition="in">
                                      <p:cBhvr>
                                        <p:cTn dur="500"/>
                                        <p:tgtEl>
                                          <p:spTgt spid="17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24"/>
          <p:cNvSpPr txBox="1"/>
          <p:nvPr/>
        </p:nvSpPr>
        <p:spPr>
          <a:xfrm>
            <a:off x="755650" y="2008584"/>
            <a:ext cx="7632600" cy="2561100"/>
          </a:xfrm>
          <a:prstGeom prst="rect">
            <a:avLst/>
          </a:prstGeom>
          <a:solidFill>
            <a:srgbClr val="7767AC"/>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9" name="Google Shape;179;p24"/>
          <p:cNvSpPr/>
          <p:nvPr>
            <p:ph type="title"/>
          </p:nvPr>
        </p:nvSpPr>
        <p:spPr>
          <a:xfrm>
            <a:off x="457200" y="359569"/>
            <a:ext cx="8220000" cy="745500"/>
          </a:xfrm>
          <a:prstGeom prst="roundRect">
            <a:avLst>
              <a:gd fmla="val 16667" name="adj"/>
            </a:avLst>
          </a:prstGeom>
          <a:noFill/>
          <a:ln>
            <a:noFill/>
          </a:ln>
        </p:spPr>
        <p:txBody>
          <a:bodyPr anchorCtr="1" anchor="ctr" bIns="252000" lIns="252000" spcFirstLastPara="1" rIns="252000" wrap="square" tIns="252000">
            <a:noAutofit/>
          </a:bodyPr>
          <a:lstStyle/>
          <a:p>
            <a:pPr indent="0" lvl="0" marL="0" rtl="0" algn="ctr">
              <a:lnSpc>
                <a:spcPct val="90000"/>
              </a:lnSpc>
              <a:spcBef>
                <a:spcPts val="0"/>
              </a:spcBef>
              <a:spcAft>
                <a:spcPts val="0"/>
              </a:spcAft>
              <a:buClr>
                <a:srgbClr val="1C1C1C"/>
              </a:buClr>
              <a:buSzPts val="3600"/>
              <a:buFont typeface="Arial"/>
              <a:buNone/>
            </a:pPr>
            <a:r>
              <a:rPr i="0" lang="en" sz="3600" u="none">
                <a:solidFill>
                  <a:srgbClr val="1C1C1C"/>
                </a:solidFill>
                <a:latin typeface="Century Gothic"/>
                <a:ea typeface="Century Gothic"/>
                <a:cs typeface="Century Gothic"/>
                <a:sym typeface="Century Gothic"/>
              </a:rPr>
              <a:t>Respecting Rights at School</a:t>
            </a:r>
            <a:endParaRPr>
              <a:latin typeface="Century Gothic"/>
              <a:ea typeface="Century Gothic"/>
              <a:cs typeface="Century Gothic"/>
              <a:sym typeface="Century Gothic"/>
            </a:endParaRPr>
          </a:p>
        </p:txBody>
      </p:sp>
      <p:sp>
        <p:nvSpPr>
          <p:cNvPr id="180" name="Google Shape;180;p24"/>
          <p:cNvSpPr/>
          <p:nvPr/>
        </p:nvSpPr>
        <p:spPr>
          <a:xfrm>
            <a:off x="755650" y="1104900"/>
            <a:ext cx="7632600" cy="427500"/>
          </a:xfrm>
          <a:prstGeom prst="roundRect">
            <a:avLst>
              <a:gd fmla="val 1306" name="adj"/>
            </a:avLst>
          </a:prstGeom>
          <a:solidFill>
            <a:srgbClr val="4DB1E3"/>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Arial"/>
              <a:buNone/>
            </a:pPr>
            <a:r>
              <a:rPr b="1" i="0" lang="en" sz="1800" u="none">
                <a:solidFill>
                  <a:schemeClr val="dk1"/>
                </a:solidFill>
                <a:latin typeface="Century Gothic"/>
                <a:ea typeface="Century Gothic"/>
                <a:cs typeface="Century Gothic"/>
                <a:sym typeface="Century Gothic"/>
              </a:rPr>
              <a:t>I have the right to play and relax.</a:t>
            </a:r>
            <a:endParaRPr>
              <a:latin typeface="Century Gothic"/>
              <a:ea typeface="Century Gothic"/>
              <a:cs typeface="Century Gothic"/>
              <a:sym typeface="Century Gothic"/>
            </a:endParaRPr>
          </a:p>
        </p:txBody>
      </p:sp>
      <p:sp>
        <p:nvSpPr>
          <p:cNvPr id="181" name="Google Shape;181;p24"/>
          <p:cNvSpPr/>
          <p:nvPr/>
        </p:nvSpPr>
        <p:spPr>
          <a:xfrm>
            <a:off x="755650" y="1557338"/>
            <a:ext cx="7632600" cy="427500"/>
          </a:xfrm>
          <a:prstGeom prst="roundRect">
            <a:avLst>
              <a:gd fmla="val 1306" name="adj"/>
            </a:avLst>
          </a:prstGeom>
          <a:solidFill>
            <a:srgbClr val="76C3E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600"/>
              <a:buFont typeface="Arial"/>
              <a:buNone/>
            </a:pPr>
            <a:r>
              <a:rPr b="1" lang="en" sz="1600">
                <a:solidFill>
                  <a:schemeClr val="dk1"/>
                </a:solidFill>
                <a:latin typeface="Century Gothic"/>
                <a:ea typeface="Century Gothic"/>
                <a:cs typeface="Century Gothic"/>
                <a:sym typeface="Century Gothic"/>
              </a:rPr>
              <a:t>Responsibility:  </a:t>
            </a:r>
            <a:r>
              <a:rPr i="0" lang="en" sz="1600" u="none">
                <a:solidFill>
                  <a:schemeClr val="dk1"/>
                </a:solidFill>
                <a:latin typeface="Century Gothic"/>
                <a:ea typeface="Century Gothic"/>
                <a:cs typeface="Century Gothic"/>
                <a:sym typeface="Century Gothic"/>
              </a:rPr>
              <a:t>I will respect this right by working hard in lessons, and playing and relaxing in my break times.</a:t>
            </a:r>
            <a:endParaRPr>
              <a:latin typeface="Century Gothic"/>
              <a:ea typeface="Century Gothic"/>
              <a:cs typeface="Century Gothic"/>
              <a:sym typeface="Century Gothic"/>
            </a:endParaRPr>
          </a:p>
        </p:txBody>
      </p:sp>
      <p:pic>
        <p:nvPicPr>
          <p:cNvPr id="182" name="Google Shape;182;p24"/>
          <p:cNvPicPr preferRelativeResize="0"/>
          <p:nvPr/>
        </p:nvPicPr>
        <p:blipFill rotWithShape="1">
          <a:blip r:embed="rId3">
            <a:alphaModFix/>
          </a:blip>
          <a:srcRect b="18817" l="0" r="0" t="0"/>
          <a:stretch/>
        </p:blipFill>
        <p:spPr>
          <a:xfrm>
            <a:off x="5601576" y="2203975"/>
            <a:ext cx="2095399" cy="2475324"/>
          </a:xfrm>
          <a:prstGeom prst="rect">
            <a:avLst/>
          </a:prstGeom>
          <a:noFill/>
          <a:ln>
            <a:noFill/>
          </a:ln>
        </p:spPr>
      </p:pic>
      <p:pic>
        <p:nvPicPr>
          <p:cNvPr id="183" name="Google Shape;183;p24"/>
          <p:cNvPicPr preferRelativeResize="0"/>
          <p:nvPr/>
        </p:nvPicPr>
        <p:blipFill rotWithShape="1">
          <a:blip r:embed="rId4">
            <a:alphaModFix/>
          </a:blip>
          <a:srcRect b="0" l="0" r="0" t="0"/>
          <a:stretch/>
        </p:blipFill>
        <p:spPr>
          <a:xfrm>
            <a:off x="4910650" y="2984890"/>
            <a:ext cx="1932385" cy="2158603"/>
          </a:xfrm>
          <a:prstGeom prst="rect">
            <a:avLst/>
          </a:prstGeom>
          <a:noFill/>
          <a:ln>
            <a:noFill/>
          </a:ln>
        </p:spPr>
      </p:pic>
      <p:pic>
        <p:nvPicPr>
          <p:cNvPr id="184" name="Google Shape;184;p24"/>
          <p:cNvPicPr preferRelativeResize="0"/>
          <p:nvPr/>
        </p:nvPicPr>
        <p:blipFill rotWithShape="1">
          <a:blip r:embed="rId5">
            <a:alphaModFix/>
          </a:blip>
          <a:srcRect b="0" l="0" r="0" t="0"/>
          <a:stretch/>
        </p:blipFill>
        <p:spPr>
          <a:xfrm>
            <a:off x="7388950" y="2728165"/>
            <a:ext cx="1288256" cy="2091926"/>
          </a:xfrm>
          <a:prstGeom prst="rect">
            <a:avLst/>
          </a:prstGeom>
          <a:noFill/>
          <a:ln>
            <a:noFill/>
          </a:ln>
        </p:spPr>
      </p:pic>
      <p:sp>
        <p:nvSpPr>
          <p:cNvPr id="185" name="Google Shape;185;p24"/>
          <p:cNvSpPr txBox="1"/>
          <p:nvPr/>
        </p:nvSpPr>
        <p:spPr>
          <a:xfrm>
            <a:off x="896750" y="2827550"/>
            <a:ext cx="3750600" cy="1645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highlight>
                  <a:srgbClr val="FFFFFF"/>
                </a:highlight>
                <a:latin typeface="Gravitas One"/>
                <a:ea typeface="Gravitas One"/>
                <a:cs typeface="Gravitas One"/>
                <a:sym typeface="Gravitas One"/>
              </a:rPr>
              <a:t>Gyda partner: </a:t>
            </a:r>
            <a:endParaRPr sz="1800">
              <a:highlight>
                <a:srgbClr val="FFFFFF"/>
              </a:highlight>
              <a:latin typeface="Gravitas One"/>
              <a:ea typeface="Gravitas One"/>
              <a:cs typeface="Gravitas One"/>
              <a:sym typeface="Gravitas One"/>
            </a:endParaRPr>
          </a:p>
          <a:p>
            <a:pPr indent="0" lvl="0" marL="0" rtl="0" algn="l">
              <a:spcBef>
                <a:spcPts val="0"/>
              </a:spcBef>
              <a:spcAft>
                <a:spcPts val="0"/>
              </a:spcAft>
              <a:buNone/>
            </a:pPr>
            <a:r>
              <a:rPr lang="en" sz="1800">
                <a:highlight>
                  <a:srgbClr val="FFFFFF"/>
                </a:highlight>
                <a:latin typeface="Gravitas One"/>
                <a:ea typeface="Gravitas One"/>
                <a:cs typeface="Gravitas One"/>
                <a:sym typeface="Gravitas One"/>
              </a:rPr>
              <a:t>Share at least 2 more </a:t>
            </a:r>
            <a:r>
              <a:rPr lang="en" sz="1800" u="sng">
                <a:highlight>
                  <a:srgbClr val="FFFFFF"/>
                </a:highlight>
                <a:latin typeface="Gravitas One"/>
                <a:ea typeface="Gravitas One"/>
                <a:cs typeface="Gravitas One"/>
                <a:sym typeface="Gravitas One"/>
              </a:rPr>
              <a:t>responsibilities </a:t>
            </a:r>
            <a:r>
              <a:rPr lang="en" sz="1800">
                <a:highlight>
                  <a:srgbClr val="FFFFFF"/>
                </a:highlight>
                <a:latin typeface="Gravitas One"/>
                <a:ea typeface="Gravitas One"/>
                <a:cs typeface="Gravitas One"/>
                <a:sym typeface="Gravitas One"/>
              </a:rPr>
              <a:t>linked to this right! </a:t>
            </a:r>
            <a:endParaRPr sz="1800">
              <a:highlight>
                <a:srgbClr val="FFFFFF"/>
              </a:highlight>
              <a:latin typeface="Gravitas One"/>
              <a:ea typeface="Gravitas One"/>
              <a:cs typeface="Gravitas One"/>
              <a:sym typeface="Gravitas One"/>
            </a:endParaRPr>
          </a:p>
        </p:txBody>
      </p:sp>
      <p:sp>
        <p:nvSpPr>
          <p:cNvPr id="186" name="Google Shape;186;p24">
            <a:hlinkClick action="ppaction://hlinksldjump" r:id="rId6"/>
          </p:cNvPr>
          <p:cNvSpPr/>
          <p:nvPr/>
        </p:nvSpPr>
        <p:spPr>
          <a:xfrm>
            <a:off x="57000" y="3973700"/>
            <a:ext cx="1320900" cy="1111500"/>
          </a:xfrm>
          <a:prstGeom prst="heart">
            <a:avLst/>
          </a:prstGeom>
          <a:solidFill>
            <a:srgbClr val="4A86E8"/>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a:solidFill>
                <a:srgbClr val="FFFFFF"/>
              </a:solidFill>
              <a:latin typeface="Gravitas One"/>
              <a:ea typeface="Gravitas One"/>
              <a:cs typeface="Gravitas One"/>
              <a:sym typeface="Gravitas One"/>
            </a:endParaRPr>
          </a:p>
          <a:p>
            <a:pPr indent="0" lvl="0" marL="0" rtl="0" algn="ctr">
              <a:spcBef>
                <a:spcPts val="0"/>
              </a:spcBef>
              <a:spcAft>
                <a:spcPts val="0"/>
              </a:spcAft>
              <a:buNone/>
            </a:pPr>
            <a:r>
              <a:rPr b="1" lang="en">
                <a:solidFill>
                  <a:srgbClr val="FFFFFF"/>
                </a:solidFill>
                <a:latin typeface="Gravitas One"/>
                <a:ea typeface="Gravitas One"/>
                <a:cs typeface="Gravitas One"/>
                <a:sym typeface="Gravitas One"/>
              </a:rPr>
              <a:t>Go back!</a:t>
            </a:r>
            <a:endParaRPr b="1">
              <a:solidFill>
                <a:srgbClr val="FFFFFF"/>
              </a:solidFill>
              <a:latin typeface="Gravitas One"/>
              <a:ea typeface="Gravitas One"/>
              <a:cs typeface="Gravitas One"/>
              <a:sym typeface="Gravitas One"/>
            </a:endParaRPr>
          </a:p>
          <a:p>
            <a:pPr indent="0" lvl="0" marL="0" rtl="0" algn="ctr">
              <a:spcBef>
                <a:spcPts val="0"/>
              </a:spcBef>
              <a:spcAft>
                <a:spcPts val="0"/>
              </a:spcAft>
              <a:buNone/>
            </a:pPr>
            <a:r>
              <a:rPr b="1" lang="en">
                <a:solidFill>
                  <a:srgbClr val="FFFFFF"/>
                </a:solidFill>
                <a:latin typeface="Gravitas One"/>
                <a:ea typeface="Gravitas One"/>
                <a:cs typeface="Gravitas One"/>
                <a:sym typeface="Gravitas One"/>
              </a:rPr>
              <a:t>&lt;</a:t>
            </a:r>
            <a:endParaRPr b="1">
              <a:solidFill>
                <a:srgbClr val="FFFFFF"/>
              </a:solidFill>
              <a:latin typeface="Gravitas One"/>
              <a:ea typeface="Gravitas One"/>
              <a:cs typeface="Gravitas One"/>
              <a:sym typeface="Gravitas One"/>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1"/>
                                        </p:tgtEl>
                                        <p:attrNameLst>
                                          <p:attrName>style.visibility</p:attrName>
                                        </p:attrNameLst>
                                      </p:cBhvr>
                                      <p:to>
                                        <p:strVal val="visible"/>
                                      </p:to>
                                    </p:set>
                                    <p:animEffect filter="fade" transition="in">
                                      <p:cBhvr>
                                        <p:cTn dur="500"/>
                                        <p:tgtEl>
                                          <p:spTgt spid="18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25"/>
          <p:cNvSpPr txBox="1"/>
          <p:nvPr/>
        </p:nvSpPr>
        <p:spPr>
          <a:xfrm>
            <a:off x="755650" y="2633663"/>
            <a:ext cx="7632600" cy="1935900"/>
          </a:xfrm>
          <a:prstGeom prst="rect">
            <a:avLst/>
          </a:prstGeom>
          <a:solidFill>
            <a:srgbClr val="7767AC"/>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2" name="Google Shape;192;p25"/>
          <p:cNvSpPr/>
          <p:nvPr>
            <p:ph type="title"/>
          </p:nvPr>
        </p:nvSpPr>
        <p:spPr>
          <a:xfrm>
            <a:off x="457200" y="359569"/>
            <a:ext cx="8220000" cy="745500"/>
          </a:xfrm>
          <a:prstGeom prst="roundRect">
            <a:avLst>
              <a:gd fmla="val 16667" name="adj"/>
            </a:avLst>
          </a:prstGeom>
          <a:noFill/>
          <a:ln>
            <a:noFill/>
          </a:ln>
        </p:spPr>
        <p:txBody>
          <a:bodyPr anchorCtr="1" anchor="ctr" bIns="252000" lIns="252000" spcFirstLastPara="1" rIns="252000" wrap="square" tIns="252000">
            <a:noAutofit/>
          </a:bodyPr>
          <a:lstStyle/>
          <a:p>
            <a:pPr indent="0" lvl="0" marL="0" rtl="0" algn="ctr">
              <a:lnSpc>
                <a:spcPct val="90000"/>
              </a:lnSpc>
              <a:spcBef>
                <a:spcPts val="0"/>
              </a:spcBef>
              <a:spcAft>
                <a:spcPts val="0"/>
              </a:spcAft>
              <a:buClr>
                <a:srgbClr val="1C1C1C"/>
              </a:buClr>
              <a:buSzPts val="3600"/>
              <a:buFont typeface="Arial"/>
              <a:buNone/>
            </a:pPr>
            <a:r>
              <a:rPr i="0" lang="en" sz="3600" u="none">
                <a:solidFill>
                  <a:srgbClr val="1C1C1C"/>
                </a:solidFill>
                <a:latin typeface="Century Gothic"/>
                <a:ea typeface="Century Gothic"/>
                <a:cs typeface="Century Gothic"/>
                <a:sym typeface="Century Gothic"/>
              </a:rPr>
              <a:t>Respecting Rights at School</a:t>
            </a:r>
            <a:endParaRPr>
              <a:latin typeface="Century Gothic"/>
              <a:ea typeface="Century Gothic"/>
              <a:cs typeface="Century Gothic"/>
              <a:sym typeface="Century Gothic"/>
            </a:endParaRPr>
          </a:p>
        </p:txBody>
      </p:sp>
      <p:sp>
        <p:nvSpPr>
          <p:cNvPr id="193" name="Google Shape;193;p25"/>
          <p:cNvSpPr/>
          <p:nvPr/>
        </p:nvSpPr>
        <p:spPr>
          <a:xfrm>
            <a:off x="755650" y="1104900"/>
            <a:ext cx="7632600" cy="600000"/>
          </a:xfrm>
          <a:prstGeom prst="roundRect">
            <a:avLst>
              <a:gd fmla="val 1306" name="adj"/>
            </a:avLst>
          </a:prstGeom>
          <a:solidFill>
            <a:srgbClr val="4DB1E3"/>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Arial"/>
              <a:buNone/>
            </a:pPr>
            <a:r>
              <a:rPr b="1" i="0" lang="en" sz="1800" u="none">
                <a:solidFill>
                  <a:schemeClr val="dk1"/>
                </a:solidFill>
                <a:latin typeface="Century Gothic"/>
                <a:ea typeface="Century Gothic"/>
                <a:cs typeface="Century Gothic"/>
                <a:sym typeface="Century Gothic"/>
              </a:rPr>
              <a:t>I have the right to be healthy</a:t>
            </a:r>
            <a:r>
              <a:rPr b="1" lang="en" sz="1800">
                <a:solidFill>
                  <a:schemeClr val="dk1"/>
                </a:solidFill>
                <a:latin typeface="Century Gothic"/>
                <a:ea typeface="Century Gothic"/>
                <a:cs typeface="Century Gothic"/>
                <a:sym typeface="Century Gothic"/>
              </a:rPr>
              <a:t>.</a:t>
            </a:r>
            <a:endParaRPr>
              <a:latin typeface="Century Gothic"/>
              <a:ea typeface="Century Gothic"/>
              <a:cs typeface="Century Gothic"/>
              <a:sym typeface="Century Gothic"/>
            </a:endParaRPr>
          </a:p>
        </p:txBody>
      </p:sp>
      <p:sp>
        <p:nvSpPr>
          <p:cNvPr id="194" name="Google Shape;194;p25"/>
          <p:cNvSpPr/>
          <p:nvPr/>
        </p:nvSpPr>
        <p:spPr>
          <a:xfrm>
            <a:off x="755650" y="1729978"/>
            <a:ext cx="7632600" cy="427500"/>
          </a:xfrm>
          <a:prstGeom prst="roundRect">
            <a:avLst>
              <a:gd fmla="val 1306" name="adj"/>
            </a:avLst>
          </a:prstGeom>
          <a:solidFill>
            <a:srgbClr val="76C3E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600"/>
              <a:buFont typeface="Arial"/>
              <a:buNone/>
            </a:pPr>
            <a:r>
              <a:rPr b="1" lang="en" sz="1600">
                <a:solidFill>
                  <a:schemeClr val="dk1"/>
                </a:solidFill>
                <a:latin typeface="Century Gothic"/>
                <a:ea typeface="Century Gothic"/>
                <a:cs typeface="Century Gothic"/>
                <a:sym typeface="Century Gothic"/>
              </a:rPr>
              <a:t>Rights Respecting: </a:t>
            </a:r>
            <a:r>
              <a:rPr lang="en" sz="1600">
                <a:solidFill>
                  <a:schemeClr val="dk1"/>
                </a:solidFill>
                <a:latin typeface="Century Gothic"/>
                <a:ea typeface="Century Gothic"/>
                <a:cs typeface="Century Gothic"/>
                <a:sym typeface="Century Gothic"/>
              </a:rPr>
              <a:t> I will make healthy choices and take care of myself, for example...</a:t>
            </a:r>
            <a:endParaRPr>
              <a:latin typeface="Century Gothic"/>
              <a:ea typeface="Century Gothic"/>
              <a:cs typeface="Century Gothic"/>
              <a:sym typeface="Century Gothic"/>
            </a:endParaRPr>
          </a:p>
        </p:txBody>
      </p:sp>
      <p:sp>
        <p:nvSpPr>
          <p:cNvPr id="195" name="Google Shape;195;p25"/>
          <p:cNvSpPr/>
          <p:nvPr/>
        </p:nvSpPr>
        <p:spPr>
          <a:xfrm>
            <a:off x="755650" y="2182415"/>
            <a:ext cx="7632600" cy="427500"/>
          </a:xfrm>
          <a:prstGeom prst="roundRect">
            <a:avLst>
              <a:gd fmla="val 1306" name="adj"/>
            </a:avLst>
          </a:prstGeom>
          <a:solidFill>
            <a:srgbClr val="AFDEF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600"/>
              <a:buFont typeface="Arial"/>
              <a:buNone/>
            </a:pPr>
            <a:r>
              <a:rPr b="1" lang="en" sz="1600">
                <a:solidFill>
                  <a:schemeClr val="dk1"/>
                </a:solidFill>
                <a:latin typeface="Century Gothic"/>
                <a:ea typeface="Century Gothic"/>
                <a:cs typeface="Century Gothic"/>
                <a:sym typeface="Century Gothic"/>
              </a:rPr>
              <a:t>Rights Respecting: </a:t>
            </a:r>
            <a:r>
              <a:rPr i="0" lang="en" sz="1600" u="none">
                <a:solidFill>
                  <a:schemeClr val="dk1"/>
                </a:solidFill>
                <a:latin typeface="Century Gothic"/>
                <a:ea typeface="Century Gothic"/>
                <a:cs typeface="Century Gothic"/>
                <a:sym typeface="Century Gothic"/>
              </a:rPr>
              <a:t>I will </a:t>
            </a:r>
            <a:r>
              <a:rPr lang="en" sz="1600">
                <a:solidFill>
                  <a:schemeClr val="dk1"/>
                </a:solidFill>
                <a:latin typeface="Century Gothic"/>
                <a:ea typeface="Century Gothic"/>
                <a:cs typeface="Century Gothic"/>
                <a:sym typeface="Century Gothic"/>
              </a:rPr>
              <a:t>ensure I wash my hand regularly. </a:t>
            </a:r>
            <a:endParaRPr>
              <a:latin typeface="Century Gothic"/>
              <a:ea typeface="Century Gothic"/>
              <a:cs typeface="Century Gothic"/>
              <a:sym typeface="Century Gothic"/>
            </a:endParaRPr>
          </a:p>
        </p:txBody>
      </p:sp>
      <p:pic>
        <p:nvPicPr>
          <p:cNvPr id="196" name="Google Shape;196;p25"/>
          <p:cNvPicPr preferRelativeResize="0"/>
          <p:nvPr/>
        </p:nvPicPr>
        <p:blipFill rotWithShape="1">
          <a:blip r:embed="rId3">
            <a:alphaModFix/>
          </a:blip>
          <a:srcRect b="0" l="0" r="0" t="0"/>
          <a:stretch/>
        </p:blipFill>
        <p:spPr>
          <a:xfrm>
            <a:off x="6813896" y="2918016"/>
            <a:ext cx="1187875" cy="806275"/>
          </a:xfrm>
          <a:prstGeom prst="rect">
            <a:avLst/>
          </a:prstGeom>
          <a:noFill/>
          <a:ln>
            <a:noFill/>
          </a:ln>
        </p:spPr>
      </p:pic>
      <p:pic>
        <p:nvPicPr>
          <p:cNvPr id="197" name="Google Shape;197;p25"/>
          <p:cNvPicPr preferRelativeResize="0"/>
          <p:nvPr/>
        </p:nvPicPr>
        <p:blipFill rotWithShape="1">
          <a:blip r:embed="rId4">
            <a:alphaModFix/>
          </a:blip>
          <a:srcRect b="0" l="0" r="0" t="0"/>
          <a:stretch/>
        </p:blipFill>
        <p:spPr>
          <a:xfrm>
            <a:off x="6416394" y="3595199"/>
            <a:ext cx="947031" cy="974375"/>
          </a:xfrm>
          <a:prstGeom prst="rect">
            <a:avLst/>
          </a:prstGeom>
          <a:noFill/>
          <a:ln>
            <a:noFill/>
          </a:ln>
        </p:spPr>
      </p:pic>
      <p:pic>
        <p:nvPicPr>
          <p:cNvPr id="198" name="Google Shape;198;p25"/>
          <p:cNvPicPr preferRelativeResize="0"/>
          <p:nvPr/>
        </p:nvPicPr>
        <p:blipFill rotWithShape="1">
          <a:blip r:embed="rId5">
            <a:alphaModFix/>
          </a:blip>
          <a:srcRect b="7561" l="0" r="0" t="0"/>
          <a:stretch/>
        </p:blipFill>
        <p:spPr>
          <a:xfrm>
            <a:off x="6967450" y="3411513"/>
            <a:ext cx="2131775" cy="1789575"/>
          </a:xfrm>
          <a:prstGeom prst="rect">
            <a:avLst/>
          </a:prstGeom>
          <a:noFill/>
          <a:ln>
            <a:noFill/>
          </a:ln>
        </p:spPr>
      </p:pic>
      <p:sp>
        <p:nvSpPr>
          <p:cNvPr id="199" name="Google Shape;199;p25"/>
          <p:cNvSpPr txBox="1"/>
          <p:nvPr/>
        </p:nvSpPr>
        <p:spPr>
          <a:xfrm>
            <a:off x="896750" y="2827550"/>
            <a:ext cx="3750600" cy="1645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highlight>
                  <a:srgbClr val="FFFFFF"/>
                </a:highlight>
                <a:latin typeface="Gravitas One"/>
                <a:ea typeface="Gravitas One"/>
                <a:cs typeface="Gravitas One"/>
                <a:sym typeface="Gravitas One"/>
              </a:rPr>
              <a:t>Gyda partner: </a:t>
            </a:r>
            <a:endParaRPr sz="1800">
              <a:highlight>
                <a:srgbClr val="FFFFFF"/>
              </a:highlight>
              <a:latin typeface="Gravitas One"/>
              <a:ea typeface="Gravitas One"/>
              <a:cs typeface="Gravitas One"/>
              <a:sym typeface="Gravitas One"/>
            </a:endParaRPr>
          </a:p>
          <a:p>
            <a:pPr indent="0" lvl="0" marL="0" rtl="0" algn="l">
              <a:spcBef>
                <a:spcPts val="0"/>
              </a:spcBef>
              <a:spcAft>
                <a:spcPts val="0"/>
              </a:spcAft>
              <a:buNone/>
            </a:pPr>
            <a:r>
              <a:rPr lang="en" sz="1800">
                <a:highlight>
                  <a:srgbClr val="FFFFFF"/>
                </a:highlight>
                <a:latin typeface="Gravitas One"/>
                <a:ea typeface="Gravitas One"/>
                <a:cs typeface="Gravitas One"/>
                <a:sym typeface="Gravitas One"/>
              </a:rPr>
              <a:t>Share at least 2 more </a:t>
            </a:r>
            <a:r>
              <a:rPr lang="en" sz="1800" u="sng">
                <a:highlight>
                  <a:srgbClr val="FFFFFF"/>
                </a:highlight>
                <a:latin typeface="Gravitas One"/>
                <a:ea typeface="Gravitas One"/>
                <a:cs typeface="Gravitas One"/>
                <a:sym typeface="Gravitas One"/>
              </a:rPr>
              <a:t>responsibilities </a:t>
            </a:r>
            <a:r>
              <a:rPr lang="en" sz="1800">
                <a:highlight>
                  <a:srgbClr val="FFFFFF"/>
                </a:highlight>
                <a:latin typeface="Gravitas One"/>
                <a:ea typeface="Gravitas One"/>
                <a:cs typeface="Gravitas One"/>
                <a:sym typeface="Gravitas One"/>
              </a:rPr>
              <a:t>linked to this right! </a:t>
            </a:r>
            <a:endParaRPr sz="1800">
              <a:highlight>
                <a:srgbClr val="FFFFFF"/>
              </a:highlight>
              <a:latin typeface="Gravitas One"/>
              <a:ea typeface="Gravitas One"/>
              <a:cs typeface="Gravitas One"/>
              <a:sym typeface="Gravitas One"/>
            </a:endParaRPr>
          </a:p>
        </p:txBody>
      </p:sp>
      <p:sp>
        <p:nvSpPr>
          <p:cNvPr id="200" name="Google Shape;200;p25">
            <a:hlinkClick action="ppaction://hlinksldjump" r:id="rId6"/>
          </p:cNvPr>
          <p:cNvSpPr/>
          <p:nvPr/>
        </p:nvSpPr>
        <p:spPr>
          <a:xfrm>
            <a:off x="57000" y="3973700"/>
            <a:ext cx="1320900" cy="1111500"/>
          </a:xfrm>
          <a:prstGeom prst="heart">
            <a:avLst/>
          </a:prstGeom>
          <a:solidFill>
            <a:srgbClr val="4A86E8"/>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a:solidFill>
                <a:srgbClr val="FFFFFF"/>
              </a:solidFill>
              <a:latin typeface="Gravitas One"/>
              <a:ea typeface="Gravitas One"/>
              <a:cs typeface="Gravitas One"/>
              <a:sym typeface="Gravitas One"/>
            </a:endParaRPr>
          </a:p>
          <a:p>
            <a:pPr indent="0" lvl="0" marL="0" rtl="0" algn="ctr">
              <a:spcBef>
                <a:spcPts val="0"/>
              </a:spcBef>
              <a:spcAft>
                <a:spcPts val="0"/>
              </a:spcAft>
              <a:buNone/>
            </a:pPr>
            <a:r>
              <a:rPr b="1" lang="en">
                <a:solidFill>
                  <a:srgbClr val="FFFFFF"/>
                </a:solidFill>
                <a:latin typeface="Gravitas One"/>
                <a:ea typeface="Gravitas One"/>
                <a:cs typeface="Gravitas One"/>
                <a:sym typeface="Gravitas One"/>
              </a:rPr>
              <a:t>Go back!</a:t>
            </a:r>
            <a:endParaRPr b="1">
              <a:solidFill>
                <a:srgbClr val="FFFFFF"/>
              </a:solidFill>
              <a:latin typeface="Gravitas One"/>
              <a:ea typeface="Gravitas One"/>
              <a:cs typeface="Gravitas One"/>
              <a:sym typeface="Gravitas One"/>
            </a:endParaRPr>
          </a:p>
          <a:p>
            <a:pPr indent="0" lvl="0" marL="0" rtl="0" algn="ctr">
              <a:spcBef>
                <a:spcPts val="0"/>
              </a:spcBef>
              <a:spcAft>
                <a:spcPts val="0"/>
              </a:spcAft>
              <a:buNone/>
            </a:pPr>
            <a:r>
              <a:rPr b="1" lang="en">
                <a:solidFill>
                  <a:srgbClr val="FFFFFF"/>
                </a:solidFill>
                <a:latin typeface="Gravitas One"/>
                <a:ea typeface="Gravitas One"/>
                <a:cs typeface="Gravitas One"/>
                <a:sym typeface="Gravitas One"/>
              </a:rPr>
              <a:t>&lt;</a:t>
            </a:r>
            <a:endParaRPr b="1">
              <a:solidFill>
                <a:srgbClr val="FFFFFF"/>
              </a:solidFill>
              <a:latin typeface="Gravitas One"/>
              <a:ea typeface="Gravitas One"/>
              <a:cs typeface="Gravitas One"/>
              <a:sym typeface="Gravitas One"/>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4"/>
                                        </p:tgtEl>
                                        <p:attrNameLst>
                                          <p:attrName>style.visibility</p:attrName>
                                        </p:attrNameLst>
                                      </p:cBhvr>
                                      <p:to>
                                        <p:strVal val="visible"/>
                                      </p:to>
                                    </p:set>
                                    <p:animEffect filter="fade" transition="in">
                                      <p:cBhvr>
                                        <p:cTn dur="500"/>
                                        <p:tgtEl>
                                          <p:spTgt spid="19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5"/>
                                        </p:tgtEl>
                                        <p:attrNameLst>
                                          <p:attrName>style.visibility</p:attrName>
                                        </p:attrNameLst>
                                      </p:cBhvr>
                                      <p:to>
                                        <p:strVal val="visible"/>
                                      </p:to>
                                    </p:set>
                                    <p:animEffect filter="fade" transition="in">
                                      <p:cBhvr>
                                        <p:cTn dur="500"/>
                                        <p:tgtEl>
                                          <p:spTgt spid="19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sp>
        <p:nvSpPr>
          <p:cNvPr id="205" name="Google Shape;205;p26"/>
          <p:cNvSpPr/>
          <p:nvPr>
            <p:ph type="title"/>
          </p:nvPr>
        </p:nvSpPr>
        <p:spPr>
          <a:xfrm>
            <a:off x="0" y="826400"/>
            <a:ext cx="4121100" cy="745500"/>
          </a:xfrm>
          <a:prstGeom prst="roundRect">
            <a:avLst>
              <a:gd fmla="val 16667" name="adj"/>
            </a:avLst>
          </a:prstGeom>
        </p:spPr>
        <p:txBody>
          <a:bodyPr anchorCtr="1" anchor="ctr" bIns="252000" lIns="252000" spcFirstLastPara="1" rIns="252000" wrap="square" tIns="252000">
            <a:noAutofit/>
          </a:bodyPr>
          <a:lstStyle/>
          <a:p>
            <a:pPr indent="0" lvl="0" marL="0" rtl="0" algn="ctr">
              <a:spcBef>
                <a:spcPts val="0"/>
              </a:spcBef>
              <a:spcAft>
                <a:spcPts val="0"/>
              </a:spcAft>
              <a:buNone/>
            </a:pPr>
            <a:r>
              <a:rPr b="1" lang="en" sz="3600">
                <a:latin typeface="Amatic SC"/>
                <a:ea typeface="Amatic SC"/>
                <a:cs typeface="Amatic SC"/>
                <a:sym typeface="Amatic SC"/>
              </a:rPr>
              <a:t>Article 31</a:t>
            </a:r>
            <a:r>
              <a:rPr lang="en" sz="3600">
                <a:latin typeface="Amatic SC"/>
                <a:ea typeface="Amatic SC"/>
                <a:cs typeface="Amatic SC"/>
                <a:sym typeface="Amatic SC"/>
              </a:rPr>
              <a:t> - Every child has the right to play, relax and engage in cultural and  artistic activities. </a:t>
            </a:r>
            <a:endParaRPr sz="2800"/>
          </a:p>
        </p:txBody>
      </p:sp>
      <p:pic>
        <p:nvPicPr>
          <p:cNvPr descr="On Top Of The World&quot; performed by Imagine Dragons&#10;Courtesy of Interscope Records under license from Universal Music Enterprises&#10;&#10;On 1 February 2013, the UN Committee on the Rights of the Child expanded the world's understanding of the child's right to play by adopting a General Comment on Article 31 of the Convention on the Rights of the Child. This may sound dry, but this video doesn't! Imagine Dragons provided the music (used with permission).&#10;&#10;CREDITS:&#10;Many thanks to Steve McCurry for the still photography and to Roger Hart for appearing.&#10;Footage provided by: Invisible Children (Uganda, Congo), iActivism (Chad), Imba Means Sing! (Uganda), Katherine Thompson Gorry (France, Namibia), Cynthia Gentry (USA, Turkey), SPICE Brincar em Inglês (Brazil), Playright Children's Play Association (Hong Kong), City of Edinburgh Council (Scotland), Active Living Association (Istanbul, Turkey)&#10;&#10;Editor: Mike Tremble at Cinema Concepts&#10;Producer: Cynthia Gentry, Communications Officer, International Play Association&#10;Music: On Top Of The World&quot; performed by Imagine Dragons&#10;           Courtesy of Interscope Records under license from Universal Music Enterprises&#10;Article 31 logo: Les Evans (Wales)" id="206" name="Google Shape;206;p26" title="This Is Me : Article 31 and a Child's Right to Play">
            <a:hlinkClick r:id="rId3"/>
          </p:cNvPr>
          <p:cNvPicPr preferRelativeResize="0"/>
          <p:nvPr/>
        </p:nvPicPr>
        <p:blipFill>
          <a:blip r:embed="rId4">
            <a:alphaModFix/>
          </a:blip>
          <a:stretch>
            <a:fillRect/>
          </a:stretch>
        </p:blipFill>
        <p:spPr>
          <a:xfrm>
            <a:off x="343075" y="2293625"/>
            <a:ext cx="3492800" cy="2619575"/>
          </a:xfrm>
          <a:prstGeom prst="rect">
            <a:avLst/>
          </a:prstGeom>
          <a:noFill/>
          <a:ln>
            <a:noFill/>
          </a:ln>
        </p:spPr>
      </p:pic>
      <p:sp>
        <p:nvSpPr>
          <p:cNvPr id="207" name="Google Shape;207;p26"/>
          <p:cNvSpPr/>
          <p:nvPr>
            <p:ph type="title"/>
          </p:nvPr>
        </p:nvSpPr>
        <p:spPr>
          <a:xfrm>
            <a:off x="4187425" y="2834650"/>
            <a:ext cx="4606200" cy="745500"/>
          </a:xfrm>
          <a:prstGeom prst="roundRect">
            <a:avLst>
              <a:gd fmla="val 16667" name="adj"/>
            </a:avLst>
          </a:prstGeom>
        </p:spPr>
        <p:txBody>
          <a:bodyPr anchorCtr="1" anchor="ctr" bIns="252000" lIns="252000" spcFirstLastPara="1" rIns="252000" wrap="square" tIns="252000">
            <a:noAutofit/>
          </a:bodyPr>
          <a:lstStyle/>
          <a:p>
            <a:pPr indent="0" lvl="0" marL="0" rtl="0" algn="ctr">
              <a:spcBef>
                <a:spcPts val="0"/>
              </a:spcBef>
              <a:spcAft>
                <a:spcPts val="0"/>
              </a:spcAft>
              <a:buNone/>
            </a:pPr>
            <a:r>
              <a:rPr lang="en" sz="1700">
                <a:latin typeface="Gravitas One"/>
                <a:ea typeface="Gravitas One"/>
                <a:cs typeface="Gravitas One"/>
                <a:sym typeface="Gravitas One"/>
              </a:rPr>
              <a:t>At Oakfield Primary School, we are very lucky to have many safe places, and opportunities to respect our right to play and relax!</a:t>
            </a:r>
            <a:endParaRPr sz="1700">
              <a:latin typeface="Gravitas One"/>
              <a:ea typeface="Gravitas One"/>
              <a:cs typeface="Gravitas One"/>
              <a:sym typeface="Gravitas One"/>
            </a:endParaRPr>
          </a:p>
          <a:p>
            <a:pPr indent="0" lvl="0" marL="0" rtl="0" algn="ctr">
              <a:spcBef>
                <a:spcPts val="0"/>
              </a:spcBef>
              <a:spcAft>
                <a:spcPts val="0"/>
              </a:spcAft>
              <a:buNone/>
            </a:pPr>
            <a:r>
              <a:t/>
            </a:r>
            <a:endParaRPr sz="1700">
              <a:latin typeface="Gravitas One"/>
              <a:ea typeface="Gravitas One"/>
              <a:cs typeface="Gravitas One"/>
              <a:sym typeface="Gravitas One"/>
            </a:endParaRPr>
          </a:p>
          <a:p>
            <a:pPr indent="0" lvl="0" marL="0" rtl="0" algn="ctr">
              <a:spcBef>
                <a:spcPts val="0"/>
              </a:spcBef>
              <a:spcAft>
                <a:spcPts val="0"/>
              </a:spcAft>
              <a:buNone/>
            </a:pPr>
            <a:r>
              <a:t/>
            </a:r>
            <a:endParaRPr sz="1700">
              <a:latin typeface="Gravitas One"/>
              <a:ea typeface="Gravitas One"/>
              <a:cs typeface="Gravitas One"/>
              <a:sym typeface="Gravitas One"/>
            </a:endParaRPr>
          </a:p>
          <a:p>
            <a:pPr indent="0" lvl="0" marL="0" rtl="0" algn="ctr">
              <a:spcBef>
                <a:spcPts val="0"/>
              </a:spcBef>
              <a:spcAft>
                <a:spcPts val="0"/>
              </a:spcAft>
              <a:buNone/>
            </a:pPr>
            <a:r>
              <a:t/>
            </a:r>
            <a:endParaRPr sz="1700">
              <a:latin typeface="Gravitas One"/>
              <a:ea typeface="Gravitas One"/>
              <a:cs typeface="Gravitas One"/>
              <a:sym typeface="Gravitas One"/>
            </a:endParaRPr>
          </a:p>
          <a:p>
            <a:pPr indent="0" lvl="0" marL="0" rtl="0" algn="ctr">
              <a:spcBef>
                <a:spcPts val="0"/>
              </a:spcBef>
              <a:spcAft>
                <a:spcPts val="0"/>
              </a:spcAft>
              <a:buNone/>
            </a:pPr>
            <a:r>
              <a:t/>
            </a:r>
            <a:endParaRPr sz="1700">
              <a:latin typeface="Gravitas One"/>
              <a:ea typeface="Gravitas One"/>
              <a:cs typeface="Gravitas One"/>
              <a:sym typeface="Gravitas One"/>
            </a:endParaRPr>
          </a:p>
          <a:p>
            <a:pPr indent="0" lvl="0" marL="0" rtl="0" algn="ctr">
              <a:spcBef>
                <a:spcPts val="0"/>
              </a:spcBef>
              <a:spcAft>
                <a:spcPts val="0"/>
              </a:spcAft>
              <a:buNone/>
            </a:pPr>
            <a:r>
              <a:t/>
            </a:r>
            <a:endParaRPr sz="1700">
              <a:latin typeface="Gravitas One"/>
              <a:ea typeface="Gravitas One"/>
              <a:cs typeface="Gravitas One"/>
              <a:sym typeface="Gravitas One"/>
            </a:endParaRPr>
          </a:p>
          <a:p>
            <a:pPr indent="0" lvl="0" marL="0" rtl="0" algn="ctr">
              <a:spcBef>
                <a:spcPts val="0"/>
              </a:spcBef>
              <a:spcAft>
                <a:spcPts val="0"/>
              </a:spcAft>
              <a:buNone/>
            </a:pPr>
            <a:r>
              <a:t/>
            </a:r>
            <a:endParaRPr sz="1700">
              <a:latin typeface="Gravitas One"/>
              <a:ea typeface="Gravitas One"/>
              <a:cs typeface="Gravitas One"/>
              <a:sym typeface="Gravitas One"/>
            </a:endParaRPr>
          </a:p>
          <a:p>
            <a:pPr indent="0" lvl="0" marL="0" rtl="0" algn="ctr">
              <a:spcBef>
                <a:spcPts val="0"/>
              </a:spcBef>
              <a:spcAft>
                <a:spcPts val="0"/>
              </a:spcAft>
              <a:buNone/>
            </a:pPr>
            <a:r>
              <a:t/>
            </a:r>
            <a:endParaRPr sz="1700">
              <a:latin typeface="Gravitas One"/>
              <a:ea typeface="Gravitas One"/>
              <a:cs typeface="Gravitas One"/>
              <a:sym typeface="Gravitas One"/>
            </a:endParaRPr>
          </a:p>
          <a:p>
            <a:pPr indent="0" lvl="0" marL="0" rtl="0" algn="ctr">
              <a:spcBef>
                <a:spcPts val="0"/>
              </a:spcBef>
              <a:spcAft>
                <a:spcPts val="0"/>
              </a:spcAft>
              <a:buNone/>
            </a:pPr>
            <a:r>
              <a:t/>
            </a:r>
            <a:endParaRPr sz="1700">
              <a:latin typeface="Gravitas One"/>
              <a:ea typeface="Gravitas One"/>
              <a:cs typeface="Gravitas One"/>
              <a:sym typeface="Gravitas One"/>
            </a:endParaRPr>
          </a:p>
          <a:p>
            <a:pPr indent="0" lvl="0" marL="0" rtl="0" algn="ctr">
              <a:spcBef>
                <a:spcPts val="0"/>
              </a:spcBef>
              <a:spcAft>
                <a:spcPts val="0"/>
              </a:spcAft>
              <a:buNone/>
            </a:pPr>
            <a:r>
              <a:t/>
            </a:r>
            <a:endParaRPr sz="1700">
              <a:latin typeface="Gravitas One"/>
              <a:ea typeface="Gravitas One"/>
              <a:cs typeface="Gravitas One"/>
              <a:sym typeface="Gravitas One"/>
            </a:endParaRPr>
          </a:p>
          <a:p>
            <a:pPr indent="0" lvl="0" marL="0" rtl="0" algn="ctr">
              <a:spcBef>
                <a:spcPts val="0"/>
              </a:spcBef>
              <a:spcAft>
                <a:spcPts val="0"/>
              </a:spcAft>
              <a:buNone/>
            </a:pPr>
            <a:r>
              <a:t/>
            </a:r>
            <a:endParaRPr sz="1700">
              <a:latin typeface="Gravitas One"/>
              <a:ea typeface="Gravitas One"/>
              <a:cs typeface="Gravitas One"/>
              <a:sym typeface="Gravitas One"/>
            </a:endParaRPr>
          </a:p>
          <a:p>
            <a:pPr indent="0" lvl="0" marL="0" rtl="0" algn="ctr">
              <a:spcBef>
                <a:spcPts val="0"/>
              </a:spcBef>
              <a:spcAft>
                <a:spcPts val="0"/>
              </a:spcAft>
              <a:buNone/>
            </a:pPr>
            <a:r>
              <a:t/>
            </a:r>
            <a:endParaRPr sz="1700">
              <a:latin typeface="Gravitas One"/>
              <a:ea typeface="Gravitas One"/>
              <a:cs typeface="Gravitas One"/>
              <a:sym typeface="Gravitas One"/>
            </a:endParaRPr>
          </a:p>
          <a:p>
            <a:pPr indent="0" lvl="0" marL="0" rtl="0" algn="ctr">
              <a:spcBef>
                <a:spcPts val="0"/>
              </a:spcBef>
              <a:spcAft>
                <a:spcPts val="0"/>
              </a:spcAft>
              <a:buNone/>
            </a:pPr>
            <a:r>
              <a:rPr lang="en" sz="1700">
                <a:latin typeface="Gravitas One"/>
                <a:ea typeface="Gravitas One"/>
                <a:cs typeface="Gravitas One"/>
                <a:sym typeface="Gravitas One"/>
              </a:rPr>
              <a:t>We </a:t>
            </a:r>
            <a:r>
              <a:rPr lang="en" sz="1700" u="sng">
                <a:latin typeface="Gravitas One"/>
                <a:ea typeface="Gravitas One"/>
                <a:cs typeface="Gravitas One"/>
                <a:sym typeface="Gravitas One"/>
              </a:rPr>
              <a:t>all </a:t>
            </a:r>
            <a:r>
              <a:rPr lang="en" sz="1700">
                <a:latin typeface="Gravitas One"/>
                <a:ea typeface="Gravitas One"/>
                <a:cs typeface="Gravitas One"/>
                <a:sym typeface="Gravitas One"/>
              </a:rPr>
              <a:t>have a </a:t>
            </a:r>
            <a:r>
              <a:rPr lang="en" sz="1700" u="sng">
                <a:latin typeface="Gravitas One"/>
                <a:ea typeface="Gravitas One"/>
                <a:cs typeface="Gravitas One"/>
                <a:sym typeface="Gravitas One"/>
              </a:rPr>
              <a:t>responsibility</a:t>
            </a:r>
            <a:r>
              <a:rPr lang="en" sz="1700">
                <a:latin typeface="Gravitas One"/>
                <a:ea typeface="Gravitas One"/>
                <a:cs typeface="Gravitas One"/>
                <a:sym typeface="Gravitas One"/>
              </a:rPr>
              <a:t> to </a:t>
            </a:r>
            <a:r>
              <a:rPr lang="en" sz="1700">
                <a:latin typeface="Gravitas One"/>
                <a:ea typeface="Gravitas One"/>
                <a:cs typeface="Gravitas One"/>
                <a:sym typeface="Gravitas One"/>
              </a:rPr>
              <a:t>respect</a:t>
            </a:r>
            <a:r>
              <a:rPr lang="en" sz="1700">
                <a:latin typeface="Gravitas One"/>
                <a:ea typeface="Gravitas One"/>
                <a:cs typeface="Gravitas One"/>
                <a:sym typeface="Gravitas One"/>
              </a:rPr>
              <a:t> others’ right to play...</a:t>
            </a:r>
            <a:endParaRPr sz="1700">
              <a:latin typeface="Gravitas One"/>
              <a:ea typeface="Gravitas One"/>
              <a:cs typeface="Gravitas One"/>
              <a:sym typeface="Gravitas One"/>
            </a:endParaRPr>
          </a:p>
          <a:p>
            <a:pPr indent="0" lvl="0" marL="0" rtl="0" algn="ctr">
              <a:spcBef>
                <a:spcPts val="0"/>
              </a:spcBef>
              <a:spcAft>
                <a:spcPts val="0"/>
              </a:spcAft>
              <a:buNone/>
            </a:pPr>
            <a:r>
              <a:t/>
            </a:r>
            <a:endParaRPr sz="1700">
              <a:latin typeface="Gravitas One"/>
              <a:ea typeface="Gravitas One"/>
              <a:cs typeface="Gravitas One"/>
              <a:sym typeface="Gravitas One"/>
            </a:endParaRPr>
          </a:p>
          <a:p>
            <a:pPr indent="0" lvl="0" marL="0" rtl="0" algn="ctr">
              <a:spcBef>
                <a:spcPts val="0"/>
              </a:spcBef>
              <a:spcAft>
                <a:spcPts val="0"/>
              </a:spcAft>
              <a:buNone/>
            </a:pPr>
            <a:r>
              <a:t/>
            </a:r>
            <a:endParaRPr sz="1700">
              <a:latin typeface="Gravitas One"/>
              <a:ea typeface="Gravitas One"/>
              <a:cs typeface="Gravitas One"/>
              <a:sym typeface="Gravitas One"/>
            </a:endParaRPr>
          </a:p>
          <a:p>
            <a:pPr indent="0" lvl="0" marL="0" rtl="0" algn="ctr">
              <a:spcBef>
                <a:spcPts val="0"/>
              </a:spcBef>
              <a:spcAft>
                <a:spcPts val="0"/>
              </a:spcAft>
              <a:buNone/>
            </a:pPr>
            <a:r>
              <a:t/>
            </a:r>
            <a:endParaRPr sz="1700">
              <a:latin typeface="Gravitas One"/>
              <a:ea typeface="Gravitas One"/>
              <a:cs typeface="Gravitas One"/>
              <a:sym typeface="Gravitas One"/>
            </a:endParaRPr>
          </a:p>
          <a:p>
            <a:pPr indent="0" lvl="0" marL="0" rtl="0" algn="ctr">
              <a:spcBef>
                <a:spcPts val="0"/>
              </a:spcBef>
              <a:spcAft>
                <a:spcPts val="0"/>
              </a:spcAft>
              <a:buNone/>
            </a:pPr>
            <a:r>
              <a:t/>
            </a:r>
            <a:endParaRPr sz="1700">
              <a:latin typeface="Gravitas One"/>
              <a:ea typeface="Gravitas One"/>
              <a:cs typeface="Gravitas One"/>
              <a:sym typeface="Gravitas One"/>
            </a:endParaRPr>
          </a:p>
          <a:p>
            <a:pPr indent="0" lvl="0" marL="0" rtl="0" algn="ctr">
              <a:spcBef>
                <a:spcPts val="0"/>
              </a:spcBef>
              <a:spcAft>
                <a:spcPts val="0"/>
              </a:spcAft>
              <a:buNone/>
            </a:pPr>
            <a:r>
              <a:t/>
            </a:r>
            <a:endParaRPr sz="1700">
              <a:latin typeface="Gravitas One"/>
              <a:ea typeface="Gravitas One"/>
              <a:cs typeface="Gravitas One"/>
              <a:sym typeface="Gravitas One"/>
            </a:endParaRPr>
          </a:p>
          <a:p>
            <a:pPr indent="0" lvl="0" marL="0" rtl="0" algn="ctr">
              <a:spcBef>
                <a:spcPts val="0"/>
              </a:spcBef>
              <a:spcAft>
                <a:spcPts val="0"/>
              </a:spcAft>
              <a:buNone/>
            </a:pPr>
            <a:r>
              <a:rPr lang="en" sz="1700">
                <a:latin typeface="Gravitas One"/>
                <a:ea typeface="Gravitas One"/>
                <a:cs typeface="Gravitas One"/>
                <a:sym typeface="Gravitas One"/>
              </a:rPr>
              <a:t> </a:t>
            </a:r>
            <a:endParaRPr sz="1700">
              <a:latin typeface="Gravitas One"/>
              <a:ea typeface="Gravitas One"/>
              <a:cs typeface="Gravitas One"/>
              <a:sym typeface="Gravitas One"/>
            </a:endParaRPr>
          </a:p>
        </p:txBody>
      </p:sp>
      <p:pic>
        <p:nvPicPr>
          <p:cNvPr id="208" name="Google Shape;208;p26" title="1080p.mov">
            <a:hlinkClick r:id="rId5"/>
          </p:cNvPr>
          <p:cNvPicPr preferRelativeResize="0"/>
          <p:nvPr/>
        </p:nvPicPr>
        <p:blipFill>
          <a:blip r:embed="rId6">
            <a:alphaModFix/>
          </a:blip>
          <a:stretch>
            <a:fillRect/>
          </a:stretch>
        </p:blipFill>
        <p:spPr>
          <a:xfrm>
            <a:off x="4487688" y="1718025"/>
            <a:ext cx="4005677" cy="225320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08"/>
                                        </p:tgtEl>
                                        <p:attrNameLst>
                                          <p:attrName>style.visibility</p:attrName>
                                        </p:attrNameLst>
                                      </p:cBhvr>
                                      <p:to>
                                        <p:strVal val="visible"/>
                                      </p:to>
                                    </p:set>
                                    <p:animEffect filter="fade" transition="in">
                                      <p:cBhvr>
                                        <p:cTn dur="1000"/>
                                        <p:tgtEl>
                                          <p:spTgt spid="20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p27"/>
          <p:cNvSpPr/>
          <p:nvPr>
            <p:ph type="title"/>
          </p:nvPr>
        </p:nvSpPr>
        <p:spPr>
          <a:xfrm>
            <a:off x="-88300" y="52675"/>
            <a:ext cx="8526300" cy="745500"/>
          </a:xfrm>
          <a:prstGeom prst="roundRect">
            <a:avLst>
              <a:gd fmla="val 16667" name="adj"/>
            </a:avLst>
          </a:prstGeom>
        </p:spPr>
        <p:txBody>
          <a:bodyPr anchorCtr="1" anchor="ctr" bIns="252000" lIns="252000" spcFirstLastPara="1" rIns="252000" wrap="square" tIns="252000">
            <a:noAutofit/>
          </a:bodyPr>
          <a:lstStyle/>
          <a:p>
            <a:pPr indent="0" lvl="0" marL="0" rtl="0" algn="l">
              <a:spcBef>
                <a:spcPts val="0"/>
              </a:spcBef>
              <a:spcAft>
                <a:spcPts val="0"/>
              </a:spcAft>
              <a:buNone/>
            </a:pPr>
            <a:r>
              <a:rPr lang="en" sz="2300">
                <a:latin typeface="Gravitas One"/>
                <a:ea typeface="Gravitas One"/>
                <a:cs typeface="Gravitas One"/>
                <a:sym typeface="Gravitas One"/>
              </a:rPr>
              <a:t>Playground Charter Ideas</a:t>
            </a:r>
            <a:endParaRPr sz="2300">
              <a:latin typeface="Gravitas One"/>
              <a:ea typeface="Gravitas One"/>
              <a:cs typeface="Gravitas One"/>
              <a:sym typeface="Gravitas One"/>
            </a:endParaRPr>
          </a:p>
          <a:p>
            <a:pPr indent="0" lvl="0" marL="0" rtl="0" algn="l">
              <a:spcBef>
                <a:spcPts val="0"/>
              </a:spcBef>
              <a:spcAft>
                <a:spcPts val="0"/>
              </a:spcAft>
              <a:buNone/>
            </a:pPr>
            <a:r>
              <a:rPr lang="en" sz="2300">
                <a:latin typeface="Gravitas One"/>
                <a:ea typeface="Gravitas One"/>
                <a:cs typeface="Gravitas One"/>
                <a:sym typeface="Gravitas One"/>
              </a:rPr>
              <a:t>WAGOLL</a:t>
            </a:r>
            <a:endParaRPr sz="2300">
              <a:latin typeface="Gravitas One"/>
              <a:ea typeface="Gravitas One"/>
              <a:cs typeface="Gravitas One"/>
              <a:sym typeface="Gravitas One"/>
            </a:endParaRPr>
          </a:p>
        </p:txBody>
      </p:sp>
      <p:pic>
        <p:nvPicPr>
          <p:cNvPr id="214" name="Google Shape;214;p27"/>
          <p:cNvPicPr preferRelativeResize="0"/>
          <p:nvPr/>
        </p:nvPicPr>
        <p:blipFill>
          <a:blip r:embed="rId3">
            <a:alphaModFix/>
          </a:blip>
          <a:stretch>
            <a:fillRect/>
          </a:stretch>
        </p:blipFill>
        <p:spPr>
          <a:xfrm>
            <a:off x="2783775" y="656100"/>
            <a:ext cx="6274126" cy="4412900"/>
          </a:xfrm>
          <a:prstGeom prst="rect">
            <a:avLst/>
          </a:prstGeom>
          <a:noFill/>
          <a:ln>
            <a:noFill/>
          </a:ln>
        </p:spPr>
      </p:pic>
      <p:sp>
        <p:nvSpPr>
          <p:cNvPr id="215" name="Google Shape;215;p27"/>
          <p:cNvSpPr txBox="1"/>
          <p:nvPr/>
        </p:nvSpPr>
        <p:spPr>
          <a:xfrm>
            <a:off x="164525" y="4005375"/>
            <a:ext cx="2169000" cy="3000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u="sng">
                <a:solidFill>
                  <a:schemeClr val="hlink"/>
                </a:solidFill>
                <a:latin typeface="Century Gothic"/>
                <a:ea typeface="Century Gothic"/>
                <a:cs typeface="Century Gothic"/>
                <a:sym typeface="Century Gothic"/>
                <a:hlinkClick r:id="rId4"/>
              </a:rPr>
              <a:t>Playground Charter</a:t>
            </a:r>
            <a:r>
              <a:rPr lang="en" sz="1800">
                <a:latin typeface="Century Gothic"/>
                <a:ea typeface="Century Gothic"/>
                <a:cs typeface="Century Gothic"/>
                <a:sym typeface="Century Gothic"/>
              </a:rPr>
              <a:t> </a:t>
            </a:r>
            <a:endParaRPr sz="1800">
              <a:latin typeface="Century Gothic"/>
              <a:ea typeface="Century Gothic"/>
              <a:cs typeface="Century Gothic"/>
              <a:sym typeface="Century Gothic"/>
            </a:endParaRPr>
          </a:p>
          <a:p>
            <a:pPr indent="0" lvl="0" marL="0" rtl="0" algn="l">
              <a:spcBef>
                <a:spcPts val="0"/>
              </a:spcBef>
              <a:spcAft>
                <a:spcPts val="0"/>
              </a:spcAft>
              <a:buNone/>
            </a:pPr>
            <a:r>
              <a:rPr lang="en" sz="1800">
                <a:latin typeface="Century Gothic"/>
                <a:ea typeface="Century Gothic"/>
                <a:cs typeface="Century Gothic"/>
                <a:sym typeface="Century Gothic"/>
              </a:rPr>
              <a:t>Example</a:t>
            </a:r>
            <a:r>
              <a:rPr lang="en" sz="1800">
                <a:latin typeface="Century Gothic"/>
                <a:ea typeface="Century Gothic"/>
                <a:cs typeface="Century Gothic"/>
                <a:sym typeface="Century Gothic"/>
              </a:rPr>
              <a:t> </a:t>
            </a:r>
            <a:endParaRPr sz="1800">
              <a:latin typeface="Century Gothic"/>
              <a:ea typeface="Century Gothic"/>
              <a:cs typeface="Century Gothic"/>
              <a:sym typeface="Century Gothic"/>
            </a:endParaRPr>
          </a:p>
        </p:txBody>
      </p:sp>
      <p:sp>
        <p:nvSpPr>
          <p:cNvPr id="216" name="Google Shape;216;p27"/>
          <p:cNvSpPr/>
          <p:nvPr>
            <p:ph type="title"/>
          </p:nvPr>
        </p:nvSpPr>
        <p:spPr>
          <a:xfrm>
            <a:off x="-12100" y="2046600"/>
            <a:ext cx="2487600" cy="745500"/>
          </a:xfrm>
          <a:prstGeom prst="roundRect">
            <a:avLst>
              <a:gd fmla="val 16667" name="adj"/>
            </a:avLst>
          </a:prstGeom>
        </p:spPr>
        <p:txBody>
          <a:bodyPr anchorCtr="1" anchor="ctr" bIns="252000" lIns="252000" spcFirstLastPara="1" rIns="252000" wrap="square" tIns="252000">
            <a:noAutofit/>
          </a:bodyPr>
          <a:lstStyle/>
          <a:p>
            <a:pPr indent="0" lvl="0" marL="0" rtl="0" algn="l">
              <a:spcBef>
                <a:spcPts val="0"/>
              </a:spcBef>
              <a:spcAft>
                <a:spcPts val="0"/>
              </a:spcAft>
              <a:buNone/>
            </a:pPr>
            <a:r>
              <a:rPr lang="en" sz="1500">
                <a:latin typeface="Century Gothic"/>
                <a:ea typeface="Century Gothic"/>
                <a:cs typeface="Century Gothic"/>
                <a:sym typeface="Century Gothic"/>
              </a:rPr>
              <a:t>We’ve already used our Pupil Voice to form our Class Charter which we </a:t>
            </a:r>
            <a:r>
              <a:rPr lang="en" sz="1500">
                <a:latin typeface="Century Gothic"/>
                <a:ea typeface="Century Gothic"/>
                <a:cs typeface="Century Gothic"/>
                <a:sym typeface="Century Gothic"/>
              </a:rPr>
              <a:t>follow</a:t>
            </a:r>
            <a:r>
              <a:rPr lang="en" sz="1500">
                <a:latin typeface="Century Gothic"/>
                <a:ea typeface="Century Gothic"/>
                <a:cs typeface="Century Gothic"/>
                <a:sym typeface="Century Gothic"/>
              </a:rPr>
              <a:t> every day. </a:t>
            </a:r>
            <a:endParaRPr sz="1500">
              <a:latin typeface="Century Gothic"/>
              <a:ea typeface="Century Gothic"/>
              <a:cs typeface="Century Gothic"/>
              <a:sym typeface="Century Gothic"/>
            </a:endParaRPr>
          </a:p>
          <a:p>
            <a:pPr indent="0" lvl="0" marL="0" rtl="0" algn="l">
              <a:spcBef>
                <a:spcPts val="0"/>
              </a:spcBef>
              <a:spcAft>
                <a:spcPts val="0"/>
              </a:spcAft>
              <a:buNone/>
            </a:pPr>
            <a:r>
              <a:t/>
            </a:r>
            <a:endParaRPr sz="1500">
              <a:latin typeface="Century Gothic"/>
              <a:ea typeface="Century Gothic"/>
              <a:cs typeface="Century Gothic"/>
              <a:sym typeface="Century Gothic"/>
            </a:endParaRPr>
          </a:p>
          <a:p>
            <a:pPr indent="0" lvl="0" marL="0" rtl="0" algn="l">
              <a:spcBef>
                <a:spcPts val="0"/>
              </a:spcBef>
              <a:spcAft>
                <a:spcPts val="0"/>
              </a:spcAft>
              <a:buNone/>
            </a:pPr>
            <a:r>
              <a:rPr lang="en" sz="1500">
                <a:latin typeface="Century Gothic"/>
                <a:ea typeface="Century Gothic"/>
                <a:cs typeface="Century Gothic"/>
                <a:sym typeface="Century Gothic"/>
              </a:rPr>
              <a:t>As a class, we are now going to think about ways that we can make sure we respect everybody’s rights on the playground.</a:t>
            </a:r>
            <a:endParaRPr sz="1500">
              <a:latin typeface="Century Gothic"/>
              <a:ea typeface="Century Gothic"/>
              <a:cs typeface="Century Gothic"/>
              <a:sym typeface="Century Gothic"/>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pic>
        <p:nvPicPr>
          <p:cNvPr id="221" name="Google Shape;221;p28"/>
          <p:cNvPicPr preferRelativeResize="0"/>
          <p:nvPr/>
        </p:nvPicPr>
        <p:blipFill>
          <a:blip r:embed="rId3">
            <a:alphaModFix/>
          </a:blip>
          <a:stretch>
            <a:fillRect/>
          </a:stretch>
        </p:blipFill>
        <p:spPr>
          <a:xfrm>
            <a:off x="6072424" y="167750"/>
            <a:ext cx="2944076" cy="636050"/>
          </a:xfrm>
          <a:prstGeom prst="rect">
            <a:avLst/>
          </a:prstGeom>
          <a:noFill/>
          <a:ln>
            <a:noFill/>
          </a:ln>
        </p:spPr>
      </p:pic>
      <p:graphicFrame>
        <p:nvGraphicFramePr>
          <p:cNvPr id="222" name="Google Shape;222;p28"/>
          <p:cNvGraphicFramePr/>
          <p:nvPr/>
        </p:nvGraphicFramePr>
        <p:xfrm>
          <a:off x="43925" y="1063925"/>
          <a:ext cx="3000000" cy="3000000"/>
        </p:xfrm>
        <a:graphic>
          <a:graphicData uri="http://schemas.openxmlformats.org/drawingml/2006/table">
            <a:tbl>
              <a:tblPr>
                <a:noFill/>
                <a:tableStyleId>{6BE4C667-235B-4701-8938-DC64BE5159EB}</a:tableStyleId>
              </a:tblPr>
              <a:tblGrid>
                <a:gridCol w="3048000"/>
                <a:gridCol w="3048000"/>
                <a:gridCol w="3048000"/>
              </a:tblGrid>
              <a:tr h="1059925">
                <a:tc>
                  <a:txBody>
                    <a:bodyPr/>
                    <a:lstStyle/>
                    <a:p>
                      <a:pPr indent="0" lvl="0" marL="0" rtl="0" algn="l">
                        <a:spcBef>
                          <a:spcPts val="0"/>
                        </a:spcBef>
                        <a:spcAft>
                          <a:spcPts val="0"/>
                        </a:spcAft>
                        <a:buNone/>
                      </a:pPr>
                      <a:r>
                        <a:rPr b="1" lang="en" sz="1900">
                          <a:latin typeface="Shadows Into Light Two"/>
                          <a:ea typeface="Shadows Into Light Two"/>
                          <a:cs typeface="Shadows Into Light Two"/>
                          <a:sym typeface="Shadows Into Light Two"/>
                        </a:rPr>
                        <a:t>Rights </a:t>
                      </a:r>
                      <a:endParaRPr b="1" sz="1900">
                        <a:latin typeface="Shadows Into Light Two"/>
                        <a:ea typeface="Shadows Into Light Two"/>
                        <a:cs typeface="Shadows Into Light Two"/>
                        <a:sym typeface="Shadows Into Light Two"/>
                      </a:endParaRPr>
                    </a:p>
                    <a:p>
                      <a:pPr indent="0" lvl="0" marL="0" rtl="0" algn="l">
                        <a:spcBef>
                          <a:spcPts val="0"/>
                        </a:spcBef>
                        <a:spcAft>
                          <a:spcPts val="0"/>
                        </a:spcAft>
                        <a:buNone/>
                      </a:pPr>
                      <a:r>
                        <a:rPr b="1" lang="en" sz="1900">
                          <a:latin typeface="Shadows Into Light Two"/>
                          <a:ea typeface="Shadows Into Light Two"/>
                          <a:cs typeface="Shadows Into Light Two"/>
                          <a:sym typeface="Shadows Into Light Two"/>
                        </a:rPr>
                        <a:t>(UNCRC Articles)</a:t>
                      </a:r>
                      <a:endParaRPr b="1" sz="1900">
                        <a:latin typeface="Shadows Into Light Two"/>
                        <a:ea typeface="Shadows Into Light Two"/>
                        <a:cs typeface="Shadows Into Light Two"/>
                        <a:sym typeface="Shadows Into Light Two"/>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solidFill>
                      <a:srgbClr val="F3F3F3"/>
                    </a:solidFill>
                  </a:tcPr>
                </a:tc>
                <a:tc>
                  <a:txBody>
                    <a:bodyPr/>
                    <a:lstStyle/>
                    <a:p>
                      <a:pPr indent="0" lvl="0" marL="0" rtl="0" algn="l">
                        <a:spcBef>
                          <a:spcPts val="0"/>
                        </a:spcBef>
                        <a:spcAft>
                          <a:spcPts val="0"/>
                        </a:spcAft>
                        <a:buNone/>
                      </a:pPr>
                      <a:r>
                        <a:rPr b="1" lang="en" sz="1900">
                          <a:latin typeface="Shadows Into Light Two"/>
                          <a:ea typeface="Shadows Into Light Two"/>
                          <a:cs typeface="Shadows Into Light Two"/>
                          <a:sym typeface="Shadows Into Light Two"/>
                        </a:rPr>
                        <a:t>Children’s Responsibilities</a:t>
                      </a:r>
                      <a:endParaRPr b="1" sz="1900">
                        <a:latin typeface="Shadows Into Light Two"/>
                        <a:ea typeface="Shadows Into Light Two"/>
                        <a:cs typeface="Shadows Into Light Two"/>
                        <a:sym typeface="Shadows Into Light Two"/>
                      </a:endParaRPr>
                    </a:p>
                    <a:p>
                      <a:pPr indent="0" lvl="0" marL="0" rtl="0" algn="l">
                        <a:spcBef>
                          <a:spcPts val="0"/>
                        </a:spcBef>
                        <a:spcAft>
                          <a:spcPts val="0"/>
                        </a:spcAft>
                        <a:buNone/>
                      </a:pPr>
                      <a:r>
                        <a:rPr lang="en" sz="1100">
                          <a:latin typeface="Century Gothic"/>
                          <a:ea typeface="Century Gothic"/>
                          <a:cs typeface="Century Gothic"/>
                          <a:sym typeface="Century Gothic"/>
                        </a:rPr>
                        <a:t>Pupils will respect this right by….</a:t>
                      </a:r>
                      <a:r>
                        <a:rPr b="1" lang="en" sz="1900">
                          <a:latin typeface="Shadows Into Light Two"/>
                          <a:ea typeface="Shadows Into Light Two"/>
                          <a:cs typeface="Shadows Into Light Two"/>
                          <a:sym typeface="Shadows Into Light Two"/>
                        </a:rPr>
                        <a:t> </a:t>
                      </a:r>
                      <a:endParaRPr b="1" sz="1900">
                        <a:latin typeface="Shadows Into Light Two"/>
                        <a:ea typeface="Shadows Into Light Two"/>
                        <a:cs typeface="Shadows Into Light Two"/>
                        <a:sym typeface="Shadows Into Light Two"/>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solidFill>
                      <a:srgbClr val="F3F3F3"/>
                    </a:solidFill>
                  </a:tcPr>
                </a:tc>
                <a:tc>
                  <a:txBody>
                    <a:bodyPr/>
                    <a:lstStyle/>
                    <a:p>
                      <a:pPr indent="0" lvl="0" marL="0" rtl="0" algn="l">
                        <a:spcBef>
                          <a:spcPts val="0"/>
                        </a:spcBef>
                        <a:spcAft>
                          <a:spcPts val="0"/>
                        </a:spcAft>
                        <a:buNone/>
                      </a:pPr>
                      <a:r>
                        <a:rPr b="1" lang="en" sz="1900">
                          <a:latin typeface="Shadows Into Light Two"/>
                          <a:ea typeface="Shadows Into Light Two"/>
                          <a:cs typeface="Shadows Into Light Two"/>
                          <a:sym typeface="Shadows Into Light Two"/>
                        </a:rPr>
                        <a:t>Duty Bearers (Adults) Responsibilities</a:t>
                      </a:r>
                      <a:endParaRPr b="1" sz="1900">
                        <a:latin typeface="Shadows Into Light Two"/>
                        <a:ea typeface="Shadows Into Light Two"/>
                        <a:cs typeface="Shadows Into Light Two"/>
                        <a:sym typeface="Shadows Into Light Two"/>
                      </a:endParaRPr>
                    </a:p>
                    <a:p>
                      <a:pPr indent="0" lvl="0" marL="0" rtl="0" algn="l">
                        <a:spcBef>
                          <a:spcPts val="0"/>
                        </a:spcBef>
                        <a:spcAft>
                          <a:spcPts val="0"/>
                        </a:spcAft>
                        <a:buNone/>
                      </a:pPr>
                      <a:r>
                        <a:rPr lang="en" sz="1100">
                          <a:latin typeface="Century Gothic"/>
                          <a:ea typeface="Century Gothic"/>
                          <a:cs typeface="Century Gothic"/>
                          <a:sym typeface="Century Gothic"/>
                        </a:rPr>
                        <a:t>Staff will respect this right by….</a:t>
                      </a:r>
                      <a:endParaRPr b="1" sz="1900">
                        <a:latin typeface="Shadows Into Light Two"/>
                        <a:ea typeface="Shadows Into Light Two"/>
                        <a:cs typeface="Shadows Into Light Two"/>
                        <a:sym typeface="Shadows Into Light Two"/>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solidFill>
                      <a:srgbClr val="F3F3F3"/>
                    </a:solidFill>
                  </a:tcPr>
                </a:tc>
              </a:tr>
              <a:tr h="887275">
                <a:tc>
                  <a:txBody>
                    <a:bodyPr/>
                    <a:lstStyle/>
                    <a:p>
                      <a:pPr indent="0" lvl="0" marL="0" rtl="0" algn="l">
                        <a:spcBef>
                          <a:spcPts val="0"/>
                        </a:spcBef>
                        <a:spcAft>
                          <a:spcPts val="0"/>
                        </a:spcAft>
                        <a:buNone/>
                      </a:pPr>
                      <a:r>
                        <a:rPr b="1" lang="en">
                          <a:latin typeface="Century Gothic"/>
                          <a:ea typeface="Century Gothic"/>
                          <a:cs typeface="Century Gothic"/>
                          <a:sym typeface="Century Gothic"/>
                        </a:rPr>
                        <a:t>Article 15: </a:t>
                      </a:r>
                      <a:endParaRPr b="1">
                        <a:latin typeface="Century Gothic"/>
                        <a:ea typeface="Century Gothic"/>
                        <a:cs typeface="Century Gothic"/>
                        <a:sym typeface="Century Gothic"/>
                      </a:endParaRPr>
                    </a:p>
                    <a:p>
                      <a:pPr indent="0" lvl="0" marL="0" rtl="0" algn="l">
                        <a:spcBef>
                          <a:spcPts val="0"/>
                        </a:spcBef>
                        <a:spcAft>
                          <a:spcPts val="0"/>
                        </a:spcAft>
                        <a:buNone/>
                      </a:pPr>
                      <a:r>
                        <a:rPr b="1" lang="en">
                          <a:latin typeface="Century Gothic"/>
                          <a:ea typeface="Century Gothic"/>
                          <a:cs typeface="Century Gothic"/>
                          <a:sym typeface="Century Gothic"/>
                        </a:rPr>
                        <a:t>The right to participate </a:t>
                      </a:r>
                      <a:endParaRPr b="1">
                        <a:latin typeface="Century Gothic"/>
                        <a:ea typeface="Century Gothic"/>
                        <a:cs typeface="Century Gothic"/>
                        <a:sym typeface="Century Gothic"/>
                      </a:endParaRPr>
                    </a:p>
                    <a:p>
                      <a:pPr indent="0" lvl="0" marL="0" rtl="0" algn="l">
                        <a:spcBef>
                          <a:spcPts val="0"/>
                        </a:spcBef>
                        <a:spcAft>
                          <a:spcPts val="0"/>
                        </a:spcAft>
                        <a:buNone/>
                      </a:pPr>
                      <a:r>
                        <a:t/>
                      </a:r>
                      <a:endParaRPr b="1">
                        <a:latin typeface="Century Gothic"/>
                        <a:ea typeface="Century Gothic"/>
                        <a:cs typeface="Century Gothic"/>
                        <a:sym typeface="Century Gothic"/>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tcPr>
                </a:tc>
                <a:tc>
                  <a:txBody>
                    <a:bodyPr/>
                    <a:lstStyle/>
                    <a:p>
                      <a:pPr indent="-292100" lvl="0" marL="457200" rtl="0" algn="l">
                        <a:spcBef>
                          <a:spcPts val="0"/>
                        </a:spcBef>
                        <a:spcAft>
                          <a:spcPts val="0"/>
                        </a:spcAft>
                        <a:buSzPts val="1000"/>
                        <a:buFont typeface="Century Gothic"/>
                        <a:buChar char="●"/>
                      </a:pPr>
                      <a:r>
                        <a:rPr lang="en" sz="1000">
                          <a:latin typeface="Century Gothic"/>
                          <a:ea typeface="Century Gothic"/>
                          <a:cs typeface="Century Gothic"/>
                          <a:sym typeface="Century Gothic"/>
                        </a:rPr>
                        <a:t>Being kind to one and other</a:t>
                      </a:r>
                      <a:endParaRPr sz="1000">
                        <a:latin typeface="Century Gothic"/>
                        <a:ea typeface="Century Gothic"/>
                        <a:cs typeface="Century Gothic"/>
                        <a:sym typeface="Century Gothic"/>
                      </a:endParaRPr>
                    </a:p>
                    <a:p>
                      <a:pPr indent="-292100" lvl="0" marL="457200" rtl="0" algn="l">
                        <a:spcBef>
                          <a:spcPts val="0"/>
                        </a:spcBef>
                        <a:spcAft>
                          <a:spcPts val="0"/>
                        </a:spcAft>
                        <a:buSzPts val="1000"/>
                        <a:buFont typeface="Century Gothic"/>
                        <a:buChar char="●"/>
                      </a:pPr>
                      <a:r>
                        <a:rPr lang="en" sz="1000">
                          <a:latin typeface="Century Gothic"/>
                          <a:ea typeface="Century Gothic"/>
                          <a:cs typeface="Century Gothic"/>
                          <a:sym typeface="Century Gothic"/>
                        </a:rPr>
                        <a:t>Include others in our games</a:t>
                      </a:r>
                      <a:endParaRPr sz="1000">
                        <a:latin typeface="Century Gothic"/>
                        <a:ea typeface="Century Gothic"/>
                        <a:cs typeface="Century Gothic"/>
                        <a:sym typeface="Century Gothic"/>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tcPr>
                </a:tc>
                <a:tc>
                  <a:txBody>
                    <a:bodyPr/>
                    <a:lstStyle/>
                    <a:p>
                      <a:pPr indent="-292100" lvl="0" marL="457200" rtl="0" algn="l">
                        <a:spcBef>
                          <a:spcPts val="0"/>
                        </a:spcBef>
                        <a:spcAft>
                          <a:spcPts val="0"/>
                        </a:spcAft>
                        <a:buSzPts val="1000"/>
                        <a:buFont typeface="Century Gothic"/>
                        <a:buChar char="●"/>
                      </a:pPr>
                      <a:r>
                        <a:rPr lang="en" sz="1000">
                          <a:latin typeface="Century Gothic"/>
                          <a:ea typeface="Century Gothic"/>
                          <a:cs typeface="Century Gothic"/>
                          <a:sym typeface="Century Gothic"/>
                        </a:rPr>
                        <a:t>Support children to join in with activities and games</a:t>
                      </a:r>
                      <a:endParaRPr sz="1000">
                        <a:latin typeface="Century Gothic"/>
                        <a:ea typeface="Century Gothic"/>
                        <a:cs typeface="Century Gothic"/>
                        <a:sym typeface="Century Gothic"/>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tcPr>
                </a:tc>
              </a:tr>
              <a:tr h="929075">
                <a:tc>
                  <a:txBody>
                    <a:bodyPr/>
                    <a:lstStyle/>
                    <a:p>
                      <a:pPr indent="0" lvl="0" marL="0" rtl="0" algn="l">
                        <a:spcBef>
                          <a:spcPts val="0"/>
                        </a:spcBef>
                        <a:spcAft>
                          <a:spcPts val="0"/>
                        </a:spcAft>
                        <a:buNone/>
                      </a:pPr>
                      <a:r>
                        <a:rPr b="1" lang="en">
                          <a:latin typeface="Century Gothic"/>
                          <a:ea typeface="Century Gothic"/>
                          <a:cs typeface="Century Gothic"/>
                          <a:sym typeface="Century Gothic"/>
                        </a:rPr>
                        <a:t>Article 19: </a:t>
                      </a:r>
                      <a:endParaRPr b="1">
                        <a:latin typeface="Century Gothic"/>
                        <a:ea typeface="Century Gothic"/>
                        <a:cs typeface="Century Gothic"/>
                        <a:sym typeface="Century Gothic"/>
                      </a:endParaRPr>
                    </a:p>
                    <a:p>
                      <a:pPr indent="0" lvl="0" marL="0" rtl="0" algn="l">
                        <a:spcBef>
                          <a:spcPts val="0"/>
                        </a:spcBef>
                        <a:spcAft>
                          <a:spcPts val="0"/>
                        </a:spcAft>
                        <a:buNone/>
                      </a:pPr>
                      <a:r>
                        <a:rPr b="1" lang="en">
                          <a:latin typeface="Century Gothic"/>
                          <a:ea typeface="Century Gothic"/>
                          <a:cs typeface="Century Gothic"/>
                          <a:sym typeface="Century Gothic"/>
                        </a:rPr>
                        <a:t>The right to be safe and not harmed</a:t>
                      </a:r>
                      <a:endParaRPr>
                        <a:latin typeface="Century Gothic"/>
                        <a:ea typeface="Century Gothic"/>
                        <a:cs typeface="Century Gothic"/>
                        <a:sym typeface="Century Gothic"/>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tcPr>
                </a:tc>
                <a:tc>
                  <a:txBody>
                    <a:bodyPr/>
                    <a:lstStyle/>
                    <a:p>
                      <a:pPr indent="-292100" lvl="0" marL="457200" rtl="0" algn="l">
                        <a:spcBef>
                          <a:spcPts val="0"/>
                        </a:spcBef>
                        <a:spcAft>
                          <a:spcPts val="0"/>
                        </a:spcAft>
                        <a:buSzPts val="1000"/>
                        <a:buFont typeface="Century Gothic"/>
                        <a:buChar char="●"/>
                      </a:pPr>
                      <a:r>
                        <a:rPr lang="en" sz="1000">
                          <a:latin typeface="Century Gothic"/>
                          <a:ea typeface="Century Gothic"/>
                          <a:cs typeface="Century Gothic"/>
                          <a:sym typeface="Century Gothic"/>
                        </a:rPr>
                        <a:t>Playing safely at our chosen activity</a:t>
                      </a:r>
                      <a:endParaRPr sz="1000">
                        <a:latin typeface="Century Gothic"/>
                        <a:ea typeface="Century Gothic"/>
                        <a:cs typeface="Century Gothic"/>
                        <a:sym typeface="Century Gothic"/>
                      </a:endParaRPr>
                    </a:p>
                    <a:p>
                      <a:pPr indent="0" lvl="0" marL="0" rtl="0" algn="l">
                        <a:spcBef>
                          <a:spcPts val="0"/>
                        </a:spcBef>
                        <a:spcAft>
                          <a:spcPts val="0"/>
                        </a:spcAft>
                        <a:buNone/>
                      </a:pPr>
                      <a:r>
                        <a:t/>
                      </a:r>
                      <a:endParaRPr sz="1000">
                        <a:latin typeface="Century Gothic"/>
                        <a:ea typeface="Century Gothic"/>
                        <a:cs typeface="Century Gothic"/>
                        <a:sym typeface="Century Gothic"/>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tcPr>
                </a:tc>
                <a:tc>
                  <a:txBody>
                    <a:bodyPr/>
                    <a:lstStyle/>
                    <a:p>
                      <a:pPr indent="-292100" lvl="0" marL="457200" rtl="0" algn="l">
                        <a:spcBef>
                          <a:spcPts val="0"/>
                        </a:spcBef>
                        <a:spcAft>
                          <a:spcPts val="0"/>
                        </a:spcAft>
                        <a:buSzPts val="1000"/>
                        <a:buFont typeface="Century Gothic"/>
                        <a:buChar char="●"/>
                      </a:pPr>
                      <a:r>
                        <a:rPr lang="en" sz="1000">
                          <a:latin typeface="Century Gothic"/>
                          <a:ea typeface="Century Gothic"/>
                          <a:cs typeface="Century Gothic"/>
                          <a:sym typeface="Century Gothic"/>
                        </a:rPr>
                        <a:t>Supervising activities in the playground</a:t>
                      </a:r>
                      <a:endParaRPr sz="1000">
                        <a:latin typeface="Century Gothic"/>
                        <a:ea typeface="Century Gothic"/>
                        <a:cs typeface="Century Gothic"/>
                        <a:sym typeface="Century Gothic"/>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tcPr>
                </a:tc>
              </a:tr>
              <a:tr h="906300">
                <a:tc>
                  <a:txBody>
                    <a:bodyPr/>
                    <a:lstStyle/>
                    <a:p>
                      <a:pPr indent="0" lvl="0" marL="0" rtl="0" algn="l">
                        <a:spcBef>
                          <a:spcPts val="0"/>
                        </a:spcBef>
                        <a:spcAft>
                          <a:spcPts val="0"/>
                        </a:spcAft>
                        <a:buNone/>
                      </a:pPr>
                      <a:r>
                        <a:rPr b="1" lang="en">
                          <a:latin typeface="Century Gothic"/>
                          <a:ea typeface="Century Gothic"/>
                          <a:cs typeface="Century Gothic"/>
                          <a:sym typeface="Century Gothic"/>
                        </a:rPr>
                        <a:t>Article 31: </a:t>
                      </a:r>
                      <a:endParaRPr b="1">
                        <a:latin typeface="Century Gothic"/>
                        <a:ea typeface="Century Gothic"/>
                        <a:cs typeface="Century Gothic"/>
                        <a:sym typeface="Century Gothic"/>
                      </a:endParaRPr>
                    </a:p>
                    <a:p>
                      <a:pPr indent="0" lvl="0" marL="0" rtl="0" algn="l">
                        <a:spcBef>
                          <a:spcPts val="0"/>
                        </a:spcBef>
                        <a:spcAft>
                          <a:spcPts val="0"/>
                        </a:spcAft>
                        <a:buNone/>
                      </a:pPr>
                      <a:r>
                        <a:rPr b="1" lang="en">
                          <a:latin typeface="Century Gothic"/>
                          <a:ea typeface="Century Gothic"/>
                          <a:cs typeface="Century Gothic"/>
                          <a:sym typeface="Century Gothic"/>
                        </a:rPr>
                        <a:t>The right to play and relax</a:t>
                      </a:r>
                      <a:endParaRPr b="1">
                        <a:latin typeface="Century Gothic"/>
                        <a:ea typeface="Century Gothic"/>
                        <a:cs typeface="Century Gothic"/>
                        <a:sym typeface="Century Gothic"/>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tcPr>
                </a:tc>
                <a:tc>
                  <a:txBody>
                    <a:bodyPr/>
                    <a:lstStyle/>
                    <a:p>
                      <a:pPr indent="-292100" lvl="0" marL="457200" rtl="0" algn="l">
                        <a:spcBef>
                          <a:spcPts val="0"/>
                        </a:spcBef>
                        <a:spcAft>
                          <a:spcPts val="0"/>
                        </a:spcAft>
                        <a:buSzPts val="1000"/>
                        <a:buFont typeface="Century Gothic"/>
                        <a:buChar char="●"/>
                      </a:pPr>
                      <a:r>
                        <a:rPr lang="en" sz="1000">
                          <a:latin typeface="Century Gothic"/>
                          <a:ea typeface="Century Gothic"/>
                          <a:cs typeface="Century Gothic"/>
                          <a:sym typeface="Century Gothic"/>
                        </a:rPr>
                        <a:t>Look after our equipment (report anything broken to an adult)</a:t>
                      </a:r>
                      <a:endParaRPr sz="1200">
                        <a:latin typeface="Century Gothic"/>
                        <a:ea typeface="Century Gothic"/>
                        <a:cs typeface="Century Gothic"/>
                        <a:sym typeface="Century Gothic"/>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tcPr>
                </a:tc>
                <a:tc>
                  <a:txBody>
                    <a:bodyPr/>
                    <a:lstStyle/>
                    <a:p>
                      <a:pPr indent="-292100" lvl="0" marL="457200" rtl="0" algn="l">
                        <a:spcBef>
                          <a:spcPts val="0"/>
                        </a:spcBef>
                        <a:spcAft>
                          <a:spcPts val="0"/>
                        </a:spcAft>
                        <a:buSzPts val="1000"/>
                        <a:buFont typeface="Century Gothic"/>
                        <a:buChar char="●"/>
                      </a:pPr>
                      <a:r>
                        <a:rPr lang="en" sz="1000">
                          <a:latin typeface="Century Gothic"/>
                          <a:ea typeface="Century Gothic"/>
                          <a:cs typeface="Century Gothic"/>
                          <a:sym typeface="Century Gothic"/>
                        </a:rPr>
                        <a:t>Provide activities to access during play time</a:t>
                      </a:r>
                      <a:endParaRPr sz="1200"/>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tcPr>
                </a:tc>
              </a:tr>
            </a:tbl>
          </a:graphicData>
        </a:graphic>
      </p:graphicFrame>
      <p:sp>
        <p:nvSpPr>
          <p:cNvPr id="223" name="Google Shape;223;p28"/>
          <p:cNvSpPr txBox="1"/>
          <p:nvPr/>
        </p:nvSpPr>
        <p:spPr>
          <a:xfrm>
            <a:off x="227775" y="129675"/>
            <a:ext cx="6021000" cy="712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2400">
                <a:solidFill>
                  <a:srgbClr val="FFFFFF"/>
                </a:solidFill>
                <a:latin typeface="Century Gothic"/>
                <a:ea typeface="Century Gothic"/>
                <a:cs typeface="Century Gothic"/>
                <a:sym typeface="Century Gothic"/>
              </a:rPr>
              <a:t>Oakfield ‘Playground Charter’ Ideas</a:t>
            </a:r>
            <a:endParaRPr b="1" sz="24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rPr b="1" lang="en" sz="2400">
                <a:solidFill>
                  <a:srgbClr val="FFFFFF"/>
                </a:solidFill>
                <a:latin typeface="Century Gothic"/>
                <a:ea typeface="Century Gothic"/>
                <a:cs typeface="Century Gothic"/>
                <a:sym typeface="Century Gothic"/>
              </a:rPr>
              <a:t>Year Group: 2 - </a:t>
            </a:r>
            <a:r>
              <a:rPr lang="en" sz="1700">
                <a:solidFill>
                  <a:srgbClr val="FFFFFF"/>
                </a:solidFill>
                <a:latin typeface="Century Gothic"/>
                <a:ea typeface="Century Gothic"/>
                <a:cs typeface="Century Gothic"/>
                <a:sym typeface="Century Gothic"/>
              </a:rPr>
              <a:t>Let’s add our ideas as a class </a:t>
            </a:r>
            <a:endParaRPr sz="1700">
              <a:solidFill>
                <a:srgbClr val="FFFFFF"/>
              </a:solidFill>
              <a:latin typeface="Century Gothic"/>
              <a:ea typeface="Century Gothic"/>
              <a:cs typeface="Century Gothic"/>
              <a:sym typeface="Century Gothic"/>
            </a:endParaRPr>
          </a:p>
        </p:txBody>
      </p:sp>
      <p:pic>
        <p:nvPicPr>
          <p:cNvPr id="224" name="Google Shape;224;p28"/>
          <p:cNvPicPr preferRelativeResize="0"/>
          <p:nvPr/>
        </p:nvPicPr>
        <p:blipFill>
          <a:blip r:embed="rId4">
            <a:alphaModFix/>
          </a:blip>
          <a:stretch>
            <a:fillRect/>
          </a:stretch>
        </p:blipFill>
        <p:spPr>
          <a:xfrm>
            <a:off x="1807025" y="1447275"/>
            <a:ext cx="1160974" cy="1060399"/>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pic>
        <p:nvPicPr>
          <p:cNvPr id="229" name="Google Shape;229;p29"/>
          <p:cNvPicPr preferRelativeResize="0"/>
          <p:nvPr/>
        </p:nvPicPr>
        <p:blipFill>
          <a:blip r:embed="rId3">
            <a:alphaModFix/>
          </a:blip>
          <a:stretch>
            <a:fillRect/>
          </a:stretch>
        </p:blipFill>
        <p:spPr>
          <a:xfrm>
            <a:off x="6072424" y="167750"/>
            <a:ext cx="2944076" cy="636050"/>
          </a:xfrm>
          <a:prstGeom prst="rect">
            <a:avLst/>
          </a:prstGeom>
          <a:noFill/>
          <a:ln>
            <a:noFill/>
          </a:ln>
        </p:spPr>
      </p:pic>
      <p:graphicFrame>
        <p:nvGraphicFramePr>
          <p:cNvPr id="230" name="Google Shape;230;p29"/>
          <p:cNvGraphicFramePr/>
          <p:nvPr/>
        </p:nvGraphicFramePr>
        <p:xfrm>
          <a:off x="43925" y="1063925"/>
          <a:ext cx="3000000" cy="3000000"/>
        </p:xfrm>
        <a:graphic>
          <a:graphicData uri="http://schemas.openxmlformats.org/drawingml/2006/table">
            <a:tbl>
              <a:tblPr>
                <a:noFill/>
                <a:tableStyleId>{6BE4C667-235B-4701-8938-DC64BE5159EB}</a:tableStyleId>
              </a:tblPr>
              <a:tblGrid>
                <a:gridCol w="3048000"/>
                <a:gridCol w="3048000"/>
                <a:gridCol w="3048000"/>
              </a:tblGrid>
              <a:tr h="1059925">
                <a:tc>
                  <a:txBody>
                    <a:bodyPr/>
                    <a:lstStyle/>
                    <a:p>
                      <a:pPr indent="0" lvl="0" marL="0" rtl="0" algn="l">
                        <a:spcBef>
                          <a:spcPts val="0"/>
                        </a:spcBef>
                        <a:spcAft>
                          <a:spcPts val="0"/>
                        </a:spcAft>
                        <a:buNone/>
                      </a:pPr>
                      <a:r>
                        <a:rPr b="1" lang="en" sz="1900">
                          <a:latin typeface="Shadows Into Light Two"/>
                          <a:ea typeface="Shadows Into Light Two"/>
                          <a:cs typeface="Shadows Into Light Two"/>
                          <a:sym typeface="Shadows Into Light Two"/>
                        </a:rPr>
                        <a:t>Rights </a:t>
                      </a:r>
                      <a:endParaRPr b="1" sz="1900">
                        <a:latin typeface="Shadows Into Light Two"/>
                        <a:ea typeface="Shadows Into Light Two"/>
                        <a:cs typeface="Shadows Into Light Two"/>
                        <a:sym typeface="Shadows Into Light Two"/>
                      </a:endParaRPr>
                    </a:p>
                    <a:p>
                      <a:pPr indent="0" lvl="0" marL="0" rtl="0" algn="l">
                        <a:spcBef>
                          <a:spcPts val="0"/>
                        </a:spcBef>
                        <a:spcAft>
                          <a:spcPts val="0"/>
                        </a:spcAft>
                        <a:buNone/>
                      </a:pPr>
                      <a:r>
                        <a:rPr b="1" lang="en" sz="1900">
                          <a:latin typeface="Shadows Into Light Two"/>
                          <a:ea typeface="Shadows Into Light Two"/>
                          <a:cs typeface="Shadows Into Light Two"/>
                          <a:sym typeface="Shadows Into Light Two"/>
                        </a:rPr>
                        <a:t>(UNCRC Articles)</a:t>
                      </a:r>
                      <a:endParaRPr b="1" sz="1900">
                        <a:latin typeface="Shadows Into Light Two"/>
                        <a:ea typeface="Shadows Into Light Two"/>
                        <a:cs typeface="Shadows Into Light Two"/>
                        <a:sym typeface="Shadows Into Light Two"/>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solidFill>
                      <a:srgbClr val="F3F3F3"/>
                    </a:solidFill>
                  </a:tcPr>
                </a:tc>
                <a:tc>
                  <a:txBody>
                    <a:bodyPr/>
                    <a:lstStyle/>
                    <a:p>
                      <a:pPr indent="0" lvl="0" marL="0" rtl="0" algn="l">
                        <a:spcBef>
                          <a:spcPts val="0"/>
                        </a:spcBef>
                        <a:spcAft>
                          <a:spcPts val="0"/>
                        </a:spcAft>
                        <a:buNone/>
                      </a:pPr>
                      <a:r>
                        <a:rPr b="1" lang="en" sz="1900">
                          <a:latin typeface="Shadows Into Light Two"/>
                          <a:ea typeface="Shadows Into Light Two"/>
                          <a:cs typeface="Shadows Into Light Two"/>
                          <a:sym typeface="Shadows Into Light Two"/>
                        </a:rPr>
                        <a:t>Children’s Responsibilities</a:t>
                      </a:r>
                      <a:endParaRPr b="1" sz="1900">
                        <a:latin typeface="Shadows Into Light Two"/>
                        <a:ea typeface="Shadows Into Light Two"/>
                        <a:cs typeface="Shadows Into Light Two"/>
                        <a:sym typeface="Shadows Into Light Two"/>
                      </a:endParaRPr>
                    </a:p>
                    <a:p>
                      <a:pPr indent="0" lvl="0" marL="0" rtl="0" algn="l">
                        <a:spcBef>
                          <a:spcPts val="0"/>
                        </a:spcBef>
                        <a:spcAft>
                          <a:spcPts val="0"/>
                        </a:spcAft>
                        <a:buNone/>
                      </a:pPr>
                      <a:r>
                        <a:rPr lang="en" sz="1100">
                          <a:latin typeface="Century Gothic"/>
                          <a:ea typeface="Century Gothic"/>
                          <a:cs typeface="Century Gothic"/>
                          <a:sym typeface="Century Gothic"/>
                        </a:rPr>
                        <a:t>Pupils will </a:t>
                      </a:r>
                      <a:r>
                        <a:rPr lang="en" sz="1100">
                          <a:latin typeface="Century Gothic"/>
                          <a:ea typeface="Century Gothic"/>
                          <a:cs typeface="Century Gothic"/>
                          <a:sym typeface="Century Gothic"/>
                        </a:rPr>
                        <a:t>respect</a:t>
                      </a:r>
                      <a:r>
                        <a:rPr lang="en" sz="1100">
                          <a:latin typeface="Century Gothic"/>
                          <a:ea typeface="Century Gothic"/>
                          <a:cs typeface="Century Gothic"/>
                          <a:sym typeface="Century Gothic"/>
                        </a:rPr>
                        <a:t> this right by….</a:t>
                      </a:r>
                      <a:r>
                        <a:rPr b="1" lang="en" sz="1900">
                          <a:latin typeface="Shadows Into Light Two"/>
                          <a:ea typeface="Shadows Into Light Two"/>
                          <a:cs typeface="Shadows Into Light Two"/>
                          <a:sym typeface="Shadows Into Light Two"/>
                        </a:rPr>
                        <a:t> </a:t>
                      </a:r>
                      <a:endParaRPr b="1" sz="1900">
                        <a:latin typeface="Shadows Into Light Two"/>
                        <a:ea typeface="Shadows Into Light Two"/>
                        <a:cs typeface="Shadows Into Light Two"/>
                        <a:sym typeface="Shadows Into Light Two"/>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solidFill>
                      <a:srgbClr val="F3F3F3"/>
                    </a:solidFill>
                  </a:tcPr>
                </a:tc>
                <a:tc>
                  <a:txBody>
                    <a:bodyPr/>
                    <a:lstStyle/>
                    <a:p>
                      <a:pPr indent="0" lvl="0" marL="0" rtl="0" algn="l">
                        <a:spcBef>
                          <a:spcPts val="0"/>
                        </a:spcBef>
                        <a:spcAft>
                          <a:spcPts val="0"/>
                        </a:spcAft>
                        <a:buNone/>
                      </a:pPr>
                      <a:r>
                        <a:rPr b="1" lang="en" sz="1900">
                          <a:latin typeface="Shadows Into Light Two"/>
                          <a:ea typeface="Shadows Into Light Two"/>
                          <a:cs typeface="Shadows Into Light Two"/>
                          <a:sym typeface="Shadows Into Light Two"/>
                        </a:rPr>
                        <a:t>Duty Bearers (Adults) Responsibilities</a:t>
                      </a:r>
                      <a:endParaRPr b="1" sz="1900">
                        <a:latin typeface="Shadows Into Light Two"/>
                        <a:ea typeface="Shadows Into Light Two"/>
                        <a:cs typeface="Shadows Into Light Two"/>
                        <a:sym typeface="Shadows Into Light Two"/>
                      </a:endParaRPr>
                    </a:p>
                    <a:p>
                      <a:pPr indent="0" lvl="0" marL="0" rtl="0" algn="l">
                        <a:spcBef>
                          <a:spcPts val="0"/>
                        </a:spcBef>
                        <a:spcAft>
                          <a:spcPts val="0"/>
                        </a:spcAft>
                        <a:buNone/>
                      </a:pPr>
                      <a:r>
                        <a:rPr lang="en" sz="1100">
                          <a:latin typeface="Century Gothic"/>
                          <a:ea typeface="Century Gothic"/>
                          <a:cs typeface="Century Gothic"/>
                          <a:sym typeface="Century Gothic"/>
                        </a:rPr>
                        <a:t>Staff </a:t>
                      </a:r>
                      <a:r>
                        <a:rPr lang="en" sz="1100">
                          <a:latin typeface="Century Gothic"/>
                          <a:ea typeface="Century Gothic"/>
                          <a:cs typeface="Century Gothic"/>
                          <a:sym typeface="Century Gothic"/>
                        </a:rPr>
                        <a:t>will respect this right by….</a:t>
                      </a:r>
                      <a:endParaRPr b="1" sz="1900">
                        <a:latin typeface="Shadows Into Light Two"/>
                        <a:ea typeface="Shadows Into Light Two"/>
                        <a:cs typeface="Shadows Into Light Two"/>
                        <a:sym typeface="Shadows Into Light Two"/>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solidFill>
                      <a:srgbClr val="F3F3F3"/>
                    </a:solidFill>
                  </a:tcPr>
                </a:tc>
              </a:tr>
              <a:tr h="887275">
                <a:tc>
                  <a:txBody>
                    <a:bodyPr/>
                    <a:lstStyle/>
                    <a:p>
                      <a:pPr indent="0" lvl="0" marL="0" rtl="0" algn="l">
                        <a:spcBef>
                          <a:spcPts val="0"/>
                        </a:spcBef>
                        <a:spcAft>
                          <a:spcPts val="0"/>
                        </a:spcAft>
                        <a:buNone/>
                      </a:pPr>
                      <a:r>
                        <a:rPr b="1" lang="en">
                          <a:latin typeface="Century Gothic"/>
                          <a:ea typeface="Century Gothic"/>
                          <a:cs typeface="Century Gothic"/>
                          <a:sym typeface="Century Gothic"/>
                        </a:rPr>
                        <a:t>Article 15: </a:t>
                      </a:r>
                      <a:endParaRPr b="1">
                        <a:latin typeface="Century Gothic"/>
                        <a:ea typeface="Century Gothic"/>
                        <a:cs typeface="Century Gothic"/>
                        <a:sym typeface="Century Gothic"/>
                      </a:endParaRPr>
                    </a:p>
                    <a:p>
                      <a:pPr indent="0" lvl="0" marL="0" rtl="0" algn="l">
                        <a:spcBef>
                          <a:spcPts val="0"/>
                        </a:spcBef>
                        <a:spcAft>
                          <a:spcPts val="0"/>
                        </a:spcAft>
                        <a:buNone/>
                      </a:pPr>
                      <a:r>
                        <a:rPr b="1" lang="en">
                          <a:latin typeface="Century Gothic"/>
                          <a:ea typeface="Century Gothic"/>
                          <a:cs typeface="Century Gothic"/>
                          <a:sym typeface="Century Gothic"/>
                        </a:rPr>
                        <a:t>The right to participate </a:t>
                      </a:r>
                      <a:endParaRPr b="1">
                        <a:latin typeface="Century Gothic"/>
                        <a:ea typeface="Century Gothic"/>
                        <a:cs typeface="Century Gothic"/>
                        <a:sym typeface="Century Gothic"/>
                      </a:endParaRPr>
                    </a:p>
                    <a:p>
                      <a:pPr indent="0" lvl="0" marL="0" rtl="0" algn="l">
                        <a:spcBef>
                          <a:spcPts val="0"/>
                        </a:spcBef>
                        <a:spcAft>
                          <a:spcPts val="0"/>
                        </a:spcAft>
                        <a:buNone/>
                      </a:pPr>
                      <a:r>
                        <a:t/>
                      </a:r>
                      <a:endParaRPr b="1">
                        <a:latin typeface="Century Gothic"/>
                        <a:ea typeface="Century Gothic"/>
                        <a:cs typeface="Century Gothic"/>
                        <a:sym typeface="Century Gothic"/>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tcPr>
                </a:tc>
                <a:tc>
                  <a:txBody>
                    <a:bodyPr/>
                    <a:lstStyle/>
                    <a:p>
                      <a:pPr indent="-292100" lvl="0" marL="457200" rtl="0" algn="l">
                        <a:spcBef>
                          <a:spcPts val="0"/>
                        </a:spcBef>
                        <a:spcAft>
                          <a:spcPts val="0"/>
                        </a:spcAft>
                        <a:buSzPts val="1000"/>
                        <a:buFont typeface="Century Gothic"/>
                        <a:buChar char="●"/>
                      </a:pPr>
                      <a:r>
                        <a:rPr lang="en" sz="1000">
                          <a:latin typeface="Century Gothic"/>
                          <a:ea typeface="Century Gothic"/>
                          <a:cs typeface="Century Gothic"/>
                          <a:sym typeface="Century Gothic"/>
                        </a:rPr>
                        <a:t>Being kind to one and other</a:t>
                      </a:r>
                      <a:endParaRPr sz="1000">
                        <a:latin typeface="Century Gothic"/>
                        <a:ea typeface="Century Gothic"/>
                        <a:cs typeface="Century Gothic"/>
                        <a:sym typeface="Century Gothic"/>
                      </a:endParaRPr>
                    </a:p>
                    <a:p>
                      <a:pPr indent="-292100" lvl="0" marL="457200" rtl="0" algn="l">
                        <a:spcBef>
                          <a:spcPts val="0"/>
                        </a:spcBef>
                        <a:spcAft>
                          <a:spcPts val="0"/>
                        </a:spcAft>
                        <a:buSzPts val="1000"/>
                        <a:buFont typeface="Century Gothic"/>
                        <a:buChar char="●"/>
                      </a:pPr>
                      <a:r>
                        <a:rPr lang="en" sz="1000">
                          <a:latin typeface="Century Gothic"/>
                          <a:ea typeface="Century Gothic"/>
                          <a:cs typeface="Century Gothic"/>
                          <a:sym typeface="Century Gothic"/>
                        </a:rPr>
                        <a:t>Include others in our games</a:t>
                      </a:r>
                      <a:endParaRPr sz="1000">
                        <a:latin typeface="Century Gothic"/>
                        <a:ea typeface="Century Gothic"/>
                        <a:cs typeface="Century Gothic"/>
                        <a:sym typeface="Century Gothic"/>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tcPr>
                </a:tc>
                <a:tc>
                  <a:txBody>
                    <a:bodyPr/>
                    <a:lstStyle/>
                    <a:p>
                      <a:pPr indent="-292100" lvl="0" marL="457200" rtl="0" algn="l">
                        <a:spcBef>
                          <a:spcPts val="0"/>
                        </a:spcBef>
                        <a:spcAft>
                          <a:spcPts val="0"/>
                        </a:spcAft>
                        <a:buSzPts val="1000"/>
                        <a:buFont typeface="Century Gothic"/>
                        <a:buChar char="●"/>
                      </a:pPr>
                      <a:r>
                        <a:rPr lang="en" sz="1000">
                          <a:latin typeface="Century Gothic"/>
                          <a:ea typeface="Century Gothic"/>
                          <a:cs typeface="Century Gothic"/>
                          <a:sym typeface="Century Gothic"/>
                        </a:rPr>
                        <a:t>Support children to join in with activities and games</a:t>
                      </a:r>
                      <a:endParaRPr sz="1000">
                        <a:latin typeface="Century Gothic"/>
                        <a:ea typeface="Century Gothic"/>
                        <a:cs typeface="Century Gothic"/>
                        <a:sym typeface="Century Gothic"/>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tcPr>
                </a:tc>
              </a:tr>
              <a:tr h="929075">
                <a:tc>
                  <a:txBody>
                    <a:bodyPr/>
                    <a:lstStyle/>
                    <a:p>
                      <a:pPr indent="0" lvl="0" marL="0" rtl="0" algn="l">
                        <a:spcBef>
                          <a:spcPts val="0"/>
                        </a:spcBef>
                        <a:spcAft>
                          <a:spcPts val="0"/>
                        </a:spcAft>
                        <a:buNone/>
                      </a:pPr>
                      <a:r>
                        <a:rPr b="1" lang="en">
                          <a:latin typeface="Century Gothic"/>
                          <a:ea typeface="Century Gothic"/>
                          <a:cs typeface="Century Gothic"/>
                          <a:sym typeface="Century Gothic"/>
                        </a:rPr>
                        <a:t>Article 19: </a:t>
                      </a:r>
                      <a:endParaRPr b="1">
                        <a:latin typeface="Century Gothic"/>
                        <a:ea typeface="Century Gothic"/>
                        <a:cs typeface="Century Gothic"/>
                        <a:sym typeface="Century Gothic"/>
                      </a:endParaRPr>
                    </a:p>
                    <a:p>
                      <a:pPr indent="0" lvl="0" marL="0" rtl="0" algn="l">
                        <a:spcBef>
                          <a:spcPts val="0"/>
                        </a:spcBef>
                        <a:spcAft>
                          <a:spcPts val="0"/>
                        </a:spcAft>
                        <a:buNone/>
                      </a:pPr>
                      <a:r>
                        <a:rPr b="1" lang="en">
                          <a:latin typeface="Century Gothic"/>
                          <a:ea typeface="Century Gothic"/>
                          <a:cs typeface="Century Gothic"/>
                          <a:sym typeface="Century Gothic"/>
                        </a:rPr>
                        <a:t>The right to be safe and not harmed</a:t>
                      </a:r>
                      <a:endParaRPr>
                        <a:latin typeface="Century Gothic"/>
                        <a:ea typeface="Century Gothic"/>
                        <a:cs typeface="Century Gothic"/>
                        <a:sym typeface="Century Gothic"/>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tcPr>
                </a:tc>
                <a:tc>
                  <a:txBody>
                    <a:bodyPr/>
                    <a:lstStyle/>
                    <a:p>
                      <a:pPr indent="-292100" lvl="0" marL="457200" rtl="0" algn="l">
                        <a:spcBef>
                          <a:spcPts val="0"/>
                        </a:spcBef>
                        <a:spcAft>
                          <a:spcPts val="0"/>
                        </a:spcAft>
                        <a:buSzPts val="1000"/>
                        <a:buFont typeface="Century Gothic"/>
                        <a:buChar char="●"/>
                      </a:pPr>
                      <a:r>
                        <a:rPr lang="en" sz="1000">
                          <a:latin typeface="Century Gothic"/>
                          <a:ea typeface="Century Gothic"/>
                          <a:cs typeface="Century Gothic"/>
                          <a:sym typeface="Century Gothic"/>
                        </a:rPr>
                        <a:t>Playing safely at our chosen activity</a:t>
                      </a:r>
                      <a:endParaRPr sz="1000">
                        <a:latin typeface="Century Gothic"/>
                        <a:ea typeface="Century Gothic"/>
                        <a:cs typeface="Century Gothic"/>
                        <a:sym typeface="Century Gothic"/>
                      </a:endParaRPr>
                    </a:p>
                    <a:p>
                      <a:pPr indent="0" lvl="0" marL="0" rtl="0" algn="l">
                        <a:spcBef>
                          <a:spcPts val="0"/>
                        </a:spcBef>
                        <a:spcAft>
                          <a:spcPts val="0"/>
                        </a:spcAft>
                        <a:buNone/>
                      </a:pPr>
                      <a:r>
                        <a:t/>
                      </a:r>
                      <a:endParaRPr sz="1000">
                        <a:latin typeface="Century Gothic"/>
                        <a:ea typeface="Century Gothic"/>
                        <a:cs typeface="Century Gothic"/>
                        <a:sym typeface="Century Gothic"/>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tcPr>
                </a:tc>
                <a:tc>
                  <a:txBody>
                    <a:bodyPr/>
                    <a:lstStyle/>
                    <a:p>
                      <a:pPr indent="-292100" lvl="0" marL="457200" rtl="0" algn="l">
                        <a:spcBef>
                          <a:spcPts val="0"/>
                        </a:spcBef>
                        <a:spcAft>
                          <a:spcPts val="0"/>
                        </a:spcAft>
                        <a:buSzPts val="1000"/>
                        <a:buFont typeface="Century Gothic"/>
                        <a:buChar char="●"/>
                      </a:pPr>
                      <a:r>
                        <a:rPr lang="en" sz="1000">
                          <a:latin typeface="Century Gothic"/>
                          <a:ea typeface="Century Gothic"/>
                          <a:cs typeface="Century Gothic"/>
                          <a:sym typeface="Century Gothic"/>
                        </a:rPr>
                        <a:t>Supervising</a:t>
                      </a:r>
                      <a:r>
                        <a:rPr lang="en" sz="1000">
                          <a:latin typeface="Century Gothic"/>
                          <a:ea typeface="Century Gothic"/>
                          <a:cs typeface="Century Gothic"/>
                          <a:sym typeface="Century Gothic"/>
                        </a:rPr>
                        <a:t> </a:t>
                      </a:r>
                      <a:r>
                        <a:rPr lang="en" sz="1000">
                          <a:latin typeface="Century Gothic"/>
                          <a:ea typeface="Century Gothic"/>
                          <a:cs typeface="Century Gothic"/>
                          <a:sym typeface="Century Gothic"/>
                        </a:rPr>
                        <a:t>activities</a:t>
                      </a:r>
                      <a:r>
                        <a:rPr lang="en" sz="1000">
                          <a:latin typeface="Century Gothic"/>
                          <a:ea typeface="Century Gothic"/>
                          <a:cs typeface="Century Gothic"/>
                          <a:sym typeface="Century Gothic"/>
                        </a:rPr>
                        <a:t> in the playground</a:t>
                      </a:r>
                      <a:endParaRPr sz="1000">
                        <a:latin typeface="Century Gothic"/>
                        <a:ea typeface="Century Gothic"/>
                        <a:cs typeface="Century Gothic"/>
                        <a:sym typeface="Century Gothic"/>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tcPr>
                </a:tc>
              </a:tr>
              <a:tr h="906300">
                <a:tc>
                  <a:txBody>
                    <a:bodyPr/>
                    <a:lstStyle/>
                    <a:p>
                      <a:pPr indent="0" lvl="0" marL="0" rtl="0" algn="l">
                        <a:spcBef>
                          <a:spcPts val="0"/>
                        </a:spcBef>
                        <a:spcAft>
                          <a:spcPts val="0"/>
                        </a:spcAft>
                        <a:buNone/>
                      </a:pPr>
                      <a:r>
                        <a:rPr b="1" lang="en">
                          <a:latin typeface="Century Gothic"/>
                          <a:ea typeface="Century Gothic"/>
                          <a:cs typeface="Century Gothic"/>
                          <a:sym typeface="Century Gothic"/>
                        </a:rPr>
                        <a:t>Article 31: </a:t>
                      </a:r>
                      <a:endParaRPr b="1">
                        <a:latin typeface="Century Gothic"/>
                        <a:ea typeface="Century Gothic"/>
                        <a:cs typeface="Century Gothic"/>
                        <a:sym typeface="Century Gothic"/>
                      </a:endParaRPr>
                    </a:p>
                    <a:p>
                      <a:pPr indent="0" lvl="0" marL="0" rtl="0" algn="l">
                        <a:spcBef>
                          <a:spcPts val="0"/>
                        </a:spcBef>
                        <a:spcAft>
                          <a:spcPts val="0"/>
                        </a:spcAft>
                        <a:buNone/>
                      </a:pPr>
                      <a:r>
                        <a:rPr b="1" lang="en">
                          <a:latin typeface="Century Gothic"/>
                          <a:ea typeface="Century Gothic"/>
                          <a:cs typeface="Century Gothic"/>
                          <a:sym typeface="Century Gothic"/>
                        </a:rPr>
                        <a:t>The right to play and relax</a:t>
                      </a:r>
                      <a:endParaRPr b="1">
                        <a:latin typeface="Century Gothic"/>
                        <a:ea typeface="Century Gothic"/>
                        <a:cs typeface="Century Gothic"/>
                        <a:sym typeface="Century Gothic"/>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tcPr>
                </a:tc>
                <a:tc>
                  <a:txBody>
                    <a:bodyPr/>
                    <a:lstStyle/>
                    <a:p>
                      <a:pPr indent="-292100" lvl="0" marL="457200" rtl="0" algn="l">
                        <a:spcBef>
                          <a:spcPts val="0"/>
                        </a:spcBef>
                        <a:spcAft>
                          <a:spcPts val="0"/>
                        </a:spcAft>
                        <a:buSzPts val="1000"/>
                        <a:buFont typeface="Century Gothic"/>
                        <a:buChar char="●"/>
                      </a:pPr>
                      <a:r>
                        <a:rPr lang="en" sz="1000">
                          <a:latin typeface="Century Gothic"/>
                          <a:ea typeface="Century Gothic"/>
                          <a:cs typeface="Century Gothic"/>
                          <a:sym typeface="Century Gothic"/>
                        </a:rPr>
                        <a:t>Look after our equipment (report anything broken to an adult)</a:t>
                      </a:r>
                      <a:endParaRPr sz="1200">
                        <a:latin typeface="Century Gothic"/>
                        <a:ea typeface="Century Gothic"/>
                        <a:cs typeface="Century Gothic"/>
                        <a:sym typeface="Century Gothic"/>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tcPr>
                </a:tc>
                <a:tc>
                  <a:txBody>
                    <a:bodyPr/>
                    <a:lstStyle/>
                    <a:p>
                      <a:pPr indent="-292100" lvl="0" marL="457200" rtl="0" algn="l">
                        <a:spcBef>
                          <a:spcPts val="0"/>
                        </a:spcBef>
                        <a:spcAft>
                          <a:spcPts val="0"/>
                        </a:spcAft>
                        <a:buSzPts val="1000"/>
                        <a:buFont typeface="Century Gothic"/>
                        <a:buChar char="●"/>
                      </a:pPr>
                      <a:r>
                        <a:rPr lang="en" sz="1000">
                          <a:latin typeface="Century Gothic"/>
                          <a:ea typeface="Century Gothic"/>
                          <a:cs typeface="Century Gothic"/>
                          <a:sym typeface="Century Gothic"/>
                        </a:rPr>
                        <a:t>Provide </a:t>
                      </a:r>
                      <a:r>
                        <a:rPr lang="en" sz="1000">
                          <a:latin typeface="Century Gothic"/>
                          <a:ea typeface="Century Gothic"/>
                          <a:cs typeface="Century Gothic"/>
                          <a:sym typeface="Century Gothic"/>
                        </a:rPr>
                        <a:t>activities</a:t>
                      </a:r>
                      <a:r>
                        <a:rPr lang="en" sz="1000">
                          <a:latin typeface="Century Gothic"/>
                          <a:ea typeface="Century Gothic"/>
                          <a:cs typeface="Century Gothic"/>
                          <a:sym typeface="Century Gothic"/>
                        </a:rPr>
                        <a:t> to access during play time</a:t>
                      </a:r>
                      <a:endParaRPr sz="1200"/>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tcPr>
                </a:tc>
              </a:tr>
            </a:tbl>
          </a:graphicData>
        </a:graphic>
      </p:graphicFrame>
      <p:sp>
        <p:nvSpPr>
          <p:cNvPr id="231" name="Google Shape;231;p29"/>
          <p:cNvSpPr txBox="1"/>
          <p:nvPr/>
        </p:nvSpPr>
        <p:spPr>
          <a:xfrm>
            <a:off x="227775" y="129675"/>
            <a:ext cx="6021000" cy="712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2400">
                <a:solidFill>
                  <a:srgbClr val="FFFFFF"/>
                </a:solidFill>
                <a:latin typeface="Century Gothic"/>
                <a:ea typeface="Century Gothic"/>
                <a:cs typeface="Century Gothic"/>
                <a:sym typeface="Century Gothic"/>
              </a:rPr>
              <a:t>Oakfield ‘Playground Charter’ Ideas</a:t>
            </a:r>
            <a:endParaRPr b="1" sz="24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rPr b="1" lang="en" sz="2400">
                <a:solidFill>
                  <a:srgbClr val="FFFFFF"/>
                </a:solidFill>
                <a:latin typeface="Century Gothic"/>
                <a:ea typeface="Century Gothic"/>
                <a:cs typeface="Century Gothic"/>
                <a:sym typeface="Century Gothic"/>
              </a:rPr>
              <a:t>Year Group: 3 - </a:t>
            </a:r>
            <a:r>
              <a:rPr lang="en" sz="1700">
                <a:solidFill>
                  <a:srgbClr val="FFFFFF"/>
                </a:solidFill>
                <a:latin typeface="Century Gothic"/>
                <a:ea typeface="Century Gothic"/>
                <a:cs typeface="Century Gothic"/>
                <a:sym typeface="Century Gothic"/>
              </a:rPr>
              <a:t>Let’s add our ideas as a class </a:t>
            </a:r>
            <a:endParaRPr sz="1700">
              <a:solidFill>
                <a:srgbClr val="FFFFFF"/>
              </a:solidFill>
              <a:latin typeface="Century Gothic"/>
              <a:ea typeface="Century Gothic"/>
              <a:cs typeface="Century Gothic"/>
              <a:sym typeface="Century Gothic"/>
            </a:endParaRPr>
          </a:p>
        </p:txBody>
      </p:sp>
      <p:pic>
        <p:nvPicPr>
          <p:cNvPr id="232" name="Google Shape;232;p29"/>
          <p:cNvPicPr preferRelativeResize="0"/>
          <p:nvPr/>
        </p:nvPicPr>
        <p:blipFill>
          <a:blip r:embed="rId4">
            <a:alphaModFix/>
          </a:blip>
          <a:stretch>
            <a:fillRect/>
          </a:stretch>
        </p:blipFill>
        <p:spPr>
          <a:xfrm>
            <a:off x="1807025" y="1447275"/>
            <a:ext cx="1160974" cy="1060399"/>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pic>
        <p:nvPicPr>
          <p:cNvPr id="237" name="Google Shape;237;p30"/>
          <p:cNvPicPr preferRelativeResize="0"/>
          <p:nvPr/>
        </p:nvPicPr>
        <p:blipFill>
          <a:blip r:embed="rId3">
            <a:alphaModFix/>
          </a:blip>
          <a:stretch>
            <a:fillRect/>
          </a:stretch>
        </p:blipFill>
        <p:spPr>
          <a:xfrm>
            <a:off x="6072424" y="167750"/>
            <a:ext cx="2944076" cy="636050"/>
          </a:xfrm>
          <a:prstGeom prst="rect">
            <a:avLst/>
          </a:prstGeom>
          <a:noFill/>
          <a:ln>
            <a:noFill/>
          </a:ln>
        </p:spPr>
      </p:pic>
      <p:graphicFrame>
        <p:nvGraphicFramePr>
          <p:cNvPr id="238" name="Google Shape;238;p30"/>
          <p:cNvGraphicFramePr/>
          <p:nvPr/>
        </p:nvGraphicFramePr>
        <p:xfrm>
          <a:off x="43925" y="1063925"/>
          <a:ext cx="3000000" cy="3000000"/>
        </p:xfrm>
        <a:graphic>
          <a:graphicData uri="http://schemas.openxmlformats.org/drawingml/2006/table">
            <a:tbl>
              <a:tblPr>
                <a:noFill/>
                <a:tableStyleId>{6BE4C667-235B-4701-8938-DC64BE5159EB}</a:tableStyleId>
              </a:tblPr>
              <a:tblGrid>
                <a:gridCol w="3048000"/>
                <a:gridCol w="3048000"/>
                <a:gridCol w="3048000"/>
              </a:tblGrid>
              <a:tr h="1059925">
                <a:tc>
                  <a:txBody>
                    <a:bodyPr/>
                    <a:lstStyle/>
                    <a:p>
                      <a:pPr indent="0" lvl="0" marL="0" rtl="0" algn="l">
                        <a:spcBef>
                          <a:spcPts val="0"/>
                        </a:spcBef>
                        <a:spcAft>
                          <a:spcPts val="0"/>
                        </a:spcAft>
                        <a:buNone/>
                      </a:pPr>
                      <a:r>
                        <a:rPr b="1" lang="en" sz="1900">
                          <a:latin typeface="Shadows Into Light Two"/>
                          <a:ea typeface="Shadows Into Light Two"/>
                          <a:cs typeface="Shadows Into Light Two"/>
                          <a:sym typeface="Shadows Into Light Two"/>
                        </a:rPr>
                        <a:t>Rights </a:t>
                      </a:r>
                      <a:endParaRPr b="1" sz="1900">
                        <a:latin typeface="Shadows Into Light Two"/>
                        <a:ea typeface="Shadows Into Light Two"/>
                        <a:cs typeface="Shadows Into Light Two"/>
                        <a:sym typeface="Shadows Into Light Two"/>
                      </a:endParaRPr>
                    </a:p>
                    <a:p>
                      <a:pPr indent="0" lvl="0" marL="0" rtl="0" algn="l">
                        <a:spcBef>
                          <a:spcPts val="0"/>
                        </a:spcBef>
                        <a:spcAft>
                          <a:spcPts val="0"/>
                        </a:spcAft>
                        <a:buNone/>
                      </a:pPr>
                      <a:r>
                        <a:rPr b="1" lang="en" sz="1900">
                          <a:latin typeface="Shadows Into Light Two"/>
                          <a:ea typeface="Shadows Into Light Two"/>
                          <a:cs typeface="Shadows Into Light Two"/>
                          <a:sym typeface="Shadows Into Light Two"/>
                        </a:rPr>
                        <a:t>(UNCRC Articles)</a:t>
                      </a:r>
                      <a:endParaRPr b="1" sz="1900">
                        <a:latin typeface="Shadows Into Light Two"/>
                        <a:ea typeface="Shadows Into Light Two"/>
                        <a:cs typeface="Shadows Into Light Two"/>
                        <a:sym typeface="Shadows Into Light Two"/>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solidFill>
                      <a:srgbClr val="F3F3F3"/>
                    </a:solidFill>
                  </a:tcPr>
                </a:tc>
                <a:tc>
                  <a:txBody>
                    <a:bodyPr/>
                    <a:lstStyle/>
                    <a:p>
                      <a:pPr indent="0" lvl="0" marL="0" rtl="0" algn="l">
                        <a:spcBef>
                          <a:spcPts val="0"/>
                        </a:spcBef>
                        <a:spcAft>
                          <a:spcPts val="0"/>
                        </a:spcAft>
                        <a:buNone/>
                      </a:pPr>
                      <a:r>
                        <a:rPr b="1" lang="en" sz="1900">
                          <a:latin typeface="Shadows Into Light Two"/>
                          <a:ea typeface="Shadows Into Light Two"/>
                          <a:cs typeface="Shadows Into Light Two"/>
                          <a:sym typeface="Shadows Into Light Two"/>
                        </a:rPr>
                        <a:t>Children’s Responsibilities</a:t>
                      </a:r>
                      <a:endParaRPr b="1" sz="1900">
                        <a:latin typeface="Shadows Into Light Two"/>
                        <a:ea typeface="Shadows Into Light Two"/>
                        <a:cs typeface="Shadows Into Light Two"/>
                        <a:sym typeface="Shadows Into Light Two"/>
                      </a:endParaRPr>
                    </a:p>
                    <a:p>
                      <a:pPr indent="0" lvl="0" marL="0" rtl="0" algn="l">
                        <a:spcBef>
                          <a:spcPts val="0"/>
                        </a:spcBef>
                        <a:spcAft>
                          <a:spcPts val="0"/>
                        </a:spcAft>
                        <a:buNone/>
                      </a:pPr>
                      <a:r>
                        <a:rPr lang="en" sz="1100">
                          <a:latin typeface="Century Gothic"/>
                          <a:ea typeface="Century Gothic"/>
                          <a:cs typeface="Century Gothic"/>
                          <a:sym typeface="Century Gothic"/>
                        </a:rPr>
                        <a:t>Pupils will respect this right by….</a:t>
                      </a:r>
                      <a:r>
                        <a:rPr b="1" lang="en" sz="1900">
                          <a:latin typeface="Shadows Into Light Two"/>
                          <a:ea typeface="Shadows Into Light Two"/>
                          <a:cs typeface="Shadows Into Light Two"/>
                          <a:sym typeface="Shadows Into Light Two"/>
                        </a:rPr>
                        <a:t> </a:t>
                      </a:r>
                      <a:endParaRPr b="1" sz="1900">
                        <a:latin typeface="Shadows Into Light Two"/>
                        <a:ea typeface="Shadows Into Light Two"/>
                        <a:cs typeface="Shadows Into Light Two"/>
                        <a:sym typeface="Shadows Into Light Two"/>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solidFill>
                      <a:srgbClr val="F3F3F3"/>
                    </a:solidFill>
                  </a:tcPr>
                </a:tc>
                <a:tc>
                  <a:txBody>
                    <a:bodyPr/>
                    <a:lstStyle/>
                    <a:p>
                      <a:pPr indent="0" lvl="0" marL="0" rtl="0" algn="l">
                        <a:spcBef>
                          <a:spcPts val="0"/>
                        </a:spcBef>
                        <a:spcAft>
                          <a:spcPts val="0"/>
                        </a:spcAft>
                        <a:buNone/>
                      </a:pPr>
                      <a:r>
                        <a:rPr b="1" lang="en" sz="1900">
                          <a:latin typeface="Shadows Into Light Two"/>
                          <a:ea typeface="Shadows Into Light Two"/>
                          <a:cs typeface="Shadows Into Light Two"/>
                          <a:sym typeface="Shadows Into Light Two"/>
                        </a:rPr>
                        <a:t>Duty Bearers (Adults) Responsibilities</a:t>
                      </a:r>
                      <a:endParaRPr b="1" sz="1900">
                        <a:latin typeface="Shadows Into Light Two"/>
                        <a:ea typeface="Shadows Into Light Two"/>
                        <a:cs typeface="Shadows Into Light Two"/>
                        <a:sym typeface="Shadows Into Light Two"/>
                      </a:endParaRPr>
                    </a:p>
                    <a:p>
                      <a:pPr indent="0" lvl="0" marL="0" rtl="0" algn="l">
                        <a:spcBef>
                          <a:spcPts val="0"/>
                        </a:spcBef>
                        <a:spcAft>
                          <a:spcPts val="0"/>
                        </a:spcAft>
                        <a:buNone/>
                      </a:pPr>
                      <a:r>
                        <a:rPr lang="en" sz="1100">
                          <a:latin typeface="Century Gothic"/>
                          <a:ea typeface="Century Gothic"/>
                          <a:cs typeface="Century Gothic"/>
                          <a:sym typeface="Century Gothic"/>
                        </a:rPr>
                        <a:t>Staff will respect this right by….</a:t>
                      </a:r>
                      <a:endParaRPr b="1" sz="1900">
                        <a:latin typeface="Shadows Into Light Two"/>
                        <a:ea typeface="Shadows Into Light Two"/>
                        <a:cs typeface="Shadows Into Light Two"/>
                        <a:sym typeface="Shadows Into Light Two"/>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solidFill>
                      <a:srgbClr val="F3F3F3"/>
                    </a:solidFill>
                  </a:tcPr>
                </a:tc>
              </a:tr>
              <a:tr h="887275">
                <a:tc>
                  <a:txBody>
                    <a:bodyPr/>
                    <a:lstStyle/>
                    <a:p>
                      <a:pPr indent="0" lvl="0" marL="0" rtl="0" algn="l">
                        <a:spcBef>
                          <a:spcPts val="0"/>
                        </a:spcBef>
                        <a:spcAft>
                          <a:spcPts val="0"/>
                        </a:spcAft>
                        <a:buNone/>
                      </a:pPr>
                      <a:r>
                        <a:rPr b="1" lang="en">
                          <a:latin typeface="Century Gothic"/>
                          <a:ea typeface="Century Gothic"/>
                          <a:cs typeface="Century Gothic"/>
                          <a:sym typeface="Century Gothic"/>
                        </a:rPr>
                        <a:t>Article 15: </a:t>
                      </a:r>
                      <a:endParaRPr b="1">
                        <a:latin typeface="Century Gothic"/>
                        <a:ea typeface="Century Gothic"/>
                        <a:cs typeface="Century Gothic"/>
                        <a:sym typeface="Century Gothic"/>
                      </a:endParaRPr>
                    </a:p>
                    <a:p>
                      <a:pPr indent="0" lvl="0" marL="0" rtl="0" algn="l">
                        <a:spcBef>
                          <a:spcPts val="0"/>
                        </a:spcBef>
                        <a:spcAft>
                          <a:spcPts val="0"/>
                        </a:spcAft>
                        <a:buNone/>
                      </a:pPr>
                      <a:r>
                        <a:rPr b="1" lang="en">
                          <a:latin typeface="Century Gothic"/>
                          <a:ea typeface="Century Gothic"/>
                          <a:cs typeface="Century Gothic"/>
                          <a:sym typeface="Century Gothic"/>
                        </a:rPr>
                        <a:t>The right to participate </a:t>
                      </a:r>
                      <a:endParaRPr b="1">
                        <a:latin typeface="Century Gothic"/>
                        <a:ea typeface="Century Gothic"/>
                        <a:cs typeface="Century Gothic"/>
                        <a:sym typeface="Century Gothic"/>
                      </a:endParaRPr>
                    </a:p>
                    <a:p>
                      <a:pPr indent="0" lvl="0" marL="0" rtl="0" algn="l">
                        <a:spcBef>
                          <a:spcPts val="0"/>
                        </a:spcBef>
                        <a:spcAft>
                          <a:spcPts val="0"/>
                        </a:spcAft>
                        <a:buNone/>
                      </a:pPr>
                      <a:r>
                        <a:t/>
                      </a:r>
                      <a:endParaRPr b="1">
                        <a:latin typeface="Century Gothic"/>
                        <a:ea typeface="Century Gothic"/>
                        <a:cs typeface="Century Gothic"/>
                        <a:sym typeface="Century Gothic"/>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solidFill>
                      <a:schemeClr val="accent4"/>
                    </a:solidFill>
                  </a:tcPr>
                </a:tc>
                <a:tc>
                  <a:txBody>
                    <a:bodyPr/>
                    <a:lstStyle/>
                    <a:p>
                      <a:pPr indent="-317500" lvl="0" marL="457200" rtl="0" algn="l">
                        <a:spcBef>
                          <a:spcPts val="0"/>
                        </a:spcBef>
                        <a:spcAft>
                          <a:spcPts val="0"/>
                        </a:spcAft>
                        <a:buSzPts val="1400"/>
                        <a:buFont typeface="Century Gothic"/>
                        <a:buChar char="●"/>
                      </a:pPr>
                      <a:r>
                        <a:rPr b="1" lang="en">
                          <a:latin typeface="Century Gothic"/>
                          <a:ea typeface="Century Gothic"/>
                          <a:cs typeface="Century Gothic"/>
                          <a:sym typeface="Century Gothic"/>
                        </a:rPr>
                        <a:t>Being kind to one and other</a:t>
                      </a:r>
                      <a:endParaRPr b="1">
                        <a:latin typeface="Century Gothic"/>
                        <a:ea typeface="Century Gothic"/>
                        <a:cs typeface="Century Gothic"/>
                        <a:sym typeface="Century Gothic"/>
                      </a:endParaRPr>
                    </a:p>
                    <a:p>
                      <a:pPr indent="-317500" lvl="0" marL="457200" rtl="0" algn="l">
                        <a:spcBef>
                          <a:spcPts val="0"/>
                        </a:spcBef>
                        <a:spcAft>
                          <a:spcPts val="0"/>
                        </a:spcAft>
                        <a:buSzPts val="1400"/>
                        <a:buFont typeface="Century Gothic"/>
                        <a:buChar char="●"/>
                      </a:pPr>
                      <a:r>
                        <a:rPr b="1" lang="en">
                          <a:latin typeface="Century Gothic"/>
                          <a:ea typeface="Century Gothic"/>
                          <a:cs typeface="Century Gothic"/>
                          <a:sym typeface="Century Gothic"/>
                        </a:rPr>
                        <a:t>Include others in our games</a:t>
                      </a:r>
                      <a:endParaRPr b="1">
                        <a:latin typeface="Century Gothic"/>
                        <a:ea typeface="Century Gothic"/>
                        <a:cs typeface="Century Gothic"/>
                        <a:sym typeface="Century Gothic"/>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solidFill>
                      <a:schemeClr val="accent4"/>
                    </a:solidFill>
                  </a:tcPr>
                </a:tc>
                <a:tc>
                  <a:txBody>
                    <a:bodyPr/>
                    <a:lstStyle/>
                    <a:p>
                      <a:pPr indent="-330200" lvl="0" marL="457200" rtl="0" algn="l">
                        <a:spcBef>
                          <a:spcPts val="0"/>
                        </a:spcBef>
                        <a:spcAft>
                          <a:spcPts val="0"/>
                        </a:spcAft>
                        <a:buSzPts val="1600"/>
                        <a:buFont typeface="Century Gothic"/>
                        <a:buChar char="●"/>
                      </a:pPr>
                      <a:r>
                        <a:rPr b="1" lang="en" sz="1600">
                          <a:latin typeface="Century Gothic"/>
                          <a:ea typeface="Century Gothic"/>
                          <a:cs typeface="Century Gothic"/>
                          <a:sym typeface="Century Gothic"/>
                        </a:rPr>
                        <a:t>Support children to join in with activities and games</a:t>
                      </a:r>
                      <a:endParaRPr b="1" sz="1600">
                        <a:latin typeface="Century Gothic"/>
                        <a:ea typeface="Century Gothic"/>
                        <a:cs typeface="Century Gothic"/>
                        <a:sym typeface="Century Gothic"/>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solidFill>
                      <a:schemeClr val="accent4"/>
                    </a:solidFill>
                  </a:tcPr>
                </a:tc>
              </a:tr>
              <a:tr h="929075">
                <a:tc>
                  <a:txBody>
                    <a:bodyPr/>
                    <a:lstStyle/>
                    <a:p>
                      <a:pPr indent="0" lvl="0" marL="0" rtl="0" algn="l">
                        <a:spcBef>
                          <a:spcPts val="0"/>
                        </a:spcBef>
                        <a:spcAft>
                          <a:spcPts val="0"/>
                        </a:spcAft>
                        <a:buNone/>
                      </a:pPr>
                      <a:r>
                        <a:rPr b="1" lang="en">
                          <a:latin typeface="Century Gothic"/>
                          <a:ea typeface="Century Gothic"/>
                          <a:cs typeface="Century Gothic"/>
                          <a:sym typeface="Century Gothic"/>
                        </a:rPr>
                        <a:t>Article 19: </a:t>
                      </a:r>
                      <a:endParaRPr b="1">
                        <a:latin typeface="Century Gothic"/>
                        <a:ea typeface="Century Gothic"/>
                        <a:cs typeface="Century Gothic"/>
                        <a:sym typeface="Century Gothic"/>
                      </a:endParaRPr>
                    </a:p>
                    <a:p>
                      <a:pPr indent="0" lvl="0" marL="0" rtl="0" algn="l">
                        <a:spcBef>
                          <a:spcPts val="0"/>
                        </a:spcBef>
                        <a:spcAft>
                          <a:spcPts val="0"/>
                        </a:spcAft>
                        <a:buNone/>
                      </a:pPr>
                      <a:r>
                        <a:rPr b="1" lang="en">
                          <a:latin typeface="Century Gothic"/>
                          <a:ea typeface="Century Gothic"/>
                          <a:cs typeface="Century Gothic"/>
                          <a:sym typeface="Century Gothic"/>
                        </a:rPr>
                        <a:t>The right to be safe and not harmed</a:t>
                      </a:r>
                      <a:endParaRPr>
                        <a:latin typeface="Century Gothic"/>
                        <a:ea typeface="Century Gothic"/>
                        <a:cs typeface="Century Gothic"/>
                        <a:sym typeface="Century Gothic"/>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solidFill>
                      <a:schemeClr val="accent4"/>
                    </a:solidFill>
                  </a:tcPr>
                </a:tc>
                <a:tc>
                  <a:txBody>
                    <a:bodyPr/>
                    <a:lstStyle/>
                    <a:p>
                      <a:pPr indent="-342900" lvl="0" marL="457200" rtl="0" algn="l">
                        <a:spcBef>
                          <a:spcPts val="0"/>
                        </a:spcBef>
                        <a:spcAft>
                          <a:spcPts val="0"/>
                        </a:spcAft>
                        <a:buSzPts val="1800"/>
                        <a:buFont typeface="Century Gothic"/>
                        <a:buChar char="●"/>
                      </a:pPr>
                      <a:r>
                        <a:rPr b="1" lang="en" sz="1800">
                          <a:latin typeface="Century Gothic"/>
                          <a:ea typeface="Century Gothic"/>
                          <a:cs typeface="Century Gothic"/>
                          <a:sym typeface="Century Gothic"/>
                        </a:rPr>
                        <a:t>Playing safely at our chosen activity</a:t>
                      </a:r>
                      <a:endParaRPr b="1" sz="1800">
                        <a:latin typeface="Century Gothic"/>
                        <a:ea typeface="Century Gothic"/>
                        <a:cs typeface="Century Gothic"/>
                        <a:sym typeface="Century Gothic"/>
                      </a:endParaRPr>
                    </a:p>
                    <a:p>
                      <a:pPr indent="0" lvl="0" marL="0" rtl="0" algn="l">
                        <a:spcBef>
                          <a:spcPts val="0"/>
                        </a:spcBef>
                        <a:spcAft>
                          <a:spcPts val="0"/>
                        </a:spcAft>
                        <a:buNone/>
                      </a:pPr>
                      <a:r>
                        <a:t/>
                      </a:r>
                      <a:endParaRPr sz="1000">
                        <a:latin typeface="Century Gothic"/>
                        <a:ea typeface="Century Gothic"/>
                        <a:cs typeface="Century Gothic"/>
                        <a:sym typeface="Century Gothic"/>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solidFill>
                      <a:schemeClr val="accent4"/>
                    </a:solidFill>
                  </a:tcPr>
                </a:tc>
                <a:tc>
                  <a:txBody>
                    <a:bodyPr/>
                    <a:lstStyle/>
                    <a:p>
                      <a:pPr indent="-342900" lvl="0" marL="457200" rtl="0" algn="l">
                        <a:spcBef>
                          <a:spcPts val="0"/>
                        </a:spcBef>
                        <a:spcAft>
                          <a:spcPts val="0"/>
                        </a:spcAft>
                        <a:buSzPts val="1800"/>
                        <a:buFont typeface="Century Gothic"/>
                        <a:buChar char="●"/>
                      </a:pPr>
                      <a:r>
                        <a:rPr b="1" lang="en" sz="1800">
                          <a:latin typeface="Century Gothic"/>
                          <a:ea typeface="Century Gothic"/>
                          <a:cs typeface="Century Gothic"/>
                          <a:sym typeface="Century Gothic"/>
                        </a:rPr>
                        <a:t>Supervising activities in the playground</a:t>
                      </a:r>
                      <a:endParaRPr b="1" sz="1800">
                        <a:latin typeface="Century Gothic"/>
                        <a:ea typeface="Century Gothic"/>
                        <a:cs typeface="Century Gothic"/>
                        <a:sym typeface="Century Gothic"/>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solidFill>
                      <a:schemeClr val="accent4"/>
                    </a:solidFill>
                  </a:tcPr>
                </a:tc>
              </a:tr>
              <a:tr h="906300">
                <a:tc>
                  <a:txBody>
                    <a:bodyPr/>
                    <a:lstStyle/>
                    <a:p>
                      <a:pPr indent="0" lvl="0" marL="0" rtl="0" algn="l">
                        <a:spcBef>
                          <a:spcPts val="0"/>
                        </a:spcBef>
                        <a:spcAft>
                          <a:spcPts val="0"/>
                        </a:spcAft>
                        <a:buNone/>
                      </a:pPr>
                      <a:r>
                        <a:rPr b="1" lang="en">
                          <a:latin typeface="Century Gothic"/>
                          <a:ea typeface="Century Gothic"/>
                          <a:cs typeface="Century Gothic"/>
                          <a:sym typeface="Century Gothic"/>
                        </a:rPr>
                        <a:t>Article 31: </a:t>
                      </a:r>
                      <a:endParaRPr b="1">
                        <a:latin typeface="Century Gothic"/>
                        <a:ea typeface="Century Gothic"/>
                        <a:cs typeface="Century Gothic"/>
                        <a:sym typeface="Century Gothic"/>
                      </a:endParaRPr>
                    </a:p>
                    <a:p>
                      <a:pPr indent="0" lvl="0" marL="0" rtl="0" algn="l">
                        <a:spcBef>
                          <a:spcPts val="0"/>
                        </a:spcBef>
                        <a:spcAft>
                          <a:spcPts val="0"/>
                        </a:spcAft>
                        <a:buNone/>
                      </a:pPr>
                      <a:r>
                        <a:rPr b="1" lang="en">
                          <a:latin typeface="Century Gothic"/>
                          <a:ea typeface="Century Gothic"/>
                          <a:cs typeface="Century Gothic"/>
                          <a:sym typeface="Century Gothic"/>
                        </a:rPr>
                        <a:t>The right to play and relax</a:t>
                      </a:r>
                      <a:endParaRPr b="1">
                        <a:latin typeface="Century Gothic"/>
                        <a:ea typeface="Century Gothic"/>
                        <a:cs typeface="Century Gothic"/>
                        <a:sym typeface="Century Gothic"/>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solidFill>
                      <a:schemeClr val="accent4"/>
                    </a:solidFill>
                  </a:tcPr>
                </a:tc>
                <a:tc>
                  <a:txBody>
                    <a:bodyPr/>
                    <a:lstStyle/>
                    <a:p>
                      <a:pPr indent="-323850" lvl="0" marL="457200" rtl="0" algn="l">
                        <a:spcBef>
                          <a:spcPts val="0"/>
                        </a:spcBef>
                        <a:spcAft>
                          <a:spcPts val="0"/>
                        </a:spcAft>
                        <a:buSzPts val="1500"/>
                        <a:buFont typeface="Century Gothic"/>
                        <a:buChar char="●"/>
                      </a:pPr>
                      <a:r>
                        <a:rPr b="1" lang="en" sz="1500">
                          <a:latin typeface="Century Gothic"/>
                          <a:ea typeface="Century Gothic"/>
                          <a:cs typeface="Century Gothic"/>
                          <a:sym typeface="Century Gothic"/>
                        </a:rPr>
                        <a:t>Look after our equipment (report anything broken to an adult)</a:t>
                      </a:r>
                      <a:endParaRPr b="1" sz="1700">
                        <a:latin typeface="Century Gothic"/>
                        <a:ea typeface="Century Gothic"/>
                        <a:cs typeface="Century Gothic"/>
                        <a:sym typeface="Century Gothic"/>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solidFill>
                      <a:schemeClr val="accent4"/>
                    </a:solidFill>
                  </a:tcPr>
                </a:tc>
                <a:tc>
                  <a:txBody>
                    <a:bodyPr/>
                    <a:lstStyle/>
                    <a:p>
                      <a:pPr indent="-330200" lvl="0" marL="457200" rtl="0" algn="l">
                        <a:spcBef>
                          <a:spcPts val="0"/>
                        </a:spcBef>
                        <a:spcAft>
                          <a:spcPts val="0"/>
                        </a:spcAft>
                        <a:buSzPts val="1600"/>
                        <a:buFont typeface="Century Gothic"/>
                        <a:buChar char="●"/>
                      </a:pPr>
                      <a:r>
                        <a:rPr b="1" lang="en" sz="1600">
                          <a:latin typeface="Century Gothic"/>
                          <a:ea typeface="Century Gothic"/>
                          <a:cs typeface="Century Gothic"/>
                          <a:sym typeface="Century Gothic"/>
                        </a:rPr>
                        <a:t>Provide activities to access during play time</a:t>
                      </a:r>
                      <a:endParaRPr b="1" sz="1800"/>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solidFill>
                      <a:schemeClr val="accent4"/>
                    </a:solidFill>
                  </a:tcPr>
                </a:tc>
              </a:tr>
            </a:tbl>
          </a:graphicData>
        </a:graphic>
      </p:graphicFrame>
      <p:sp>
        <p:nvSpPr>
          <p:cNvPr id="239" name="Google Shape;239;p30"/>
          <p:cNvSpPr txBox="1"/>
          <p:nvPr/>
        </p:nvSpPr>
        <p:spPr>
          <a:xfrm>
            <a:off x="227775" y="129675"/>
            <a:ext cx="6021000" cy="712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2400">
                <a:solidFill>
                  <a:srgbClr val="FFFFFF"/>
                </a:solidFill>
                <a:latin typeface="Century Gothic"/>
                <a:ea typeface="Century Gothic"/>
                <a:cs typeface="Century Gothic"/>
                <a:sym typeface="Century Gothic"/>
              </a:rPr>
              <a:t>Oakfield ‘Playground Charter’ Ideas</a:t>
            </a:r>
            <a:endParaRPr b="1" sz="24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rPr b="1" lang="en" sz="2400">
                <a:solidFill>
                  <a:srgbClr val="FFFFFF"/>
                </a:solidFill>
                <a:latin typeface="Century Gothic"/>
                <a:ea typeface="Century Gothic"/>
                <a:cs typeface="Century Gothic"/>
                <a:sym typeface="Century Gothic"/>
              </a:rPr>
              <a:t>Year Group: 4 - </a:t>
            </a:r>
            <a:r>
              <a:rPr lang="en" sz="1700">
                <a:solidFill>
                  <a:srgbClr val="FFFFFF"/>
                </a:solidFill>
                <a:latin typeface="Century Gothic"/>
                <a:ea typeface="Century Gothic"/>
                <a:cs typeface="Century Gothic"/>
                <a:sym typeface="Century Gothic"/>
              </a:rPr>
              <a:t>Let’s add our ideas as a class </a:t>
            </a:r>
            <a:endParaRPr sz="17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t/>
            </a:r>
            <a:endParaRPr b="1" sz="2400">
              <a:solidFill>
                <a:srgbClr val="FFFFFF"/>
              </a:solidFill>
              <a:latin typeface="Century Gothic"/>
              <a:ea typeface="Century Gothic"/>
              <a:cs typeface="Century Gothic"/>
              <a:sym typeface="Century Gothic"/>
            </a:endParaRPr>
          </a:p>
        </p:txBody>
      </p:sp>
      <p:pic>
        <p:nvPicPr>
          <p:cNvPr id="240" name="Google Shape;240;p30"/>
          <p:cNvPicPr preferRelativeResize="0"/>
          <p:nvPr/>
        </p:nvPicPr>
        <p:blipFill>
          <a:blip r:embed="rId4">
            <a:alphaModFix/>
          </a:blip>
          <a:stretch>
            <a:fillRect/>
          </a:stretch>
        </p:blipFill>
        <p:spPr>
          <a:xfrm>
            <a:off x="1807025" y="1447275"/>
            <a:ext cx="1160974" cy="1060399"/>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pic>
        <p:nvPicPr>
          <p:cNvPr id="245" name="Google Shape;245;p31"/>
          <p:cNvPicPr preferRelativeResize="0"/>
          <p:nvPr/>
        </p:nvPicPr>
        <p:blipFill>
          <a:blip r:embed="rId3">
            <a:alphaModFix/>
          </a:blip>
          <a:stretch>
            <a:fillRect/>
          </a:stretch>
        </p:blipFill>
        <p:spPr>
          <a:xfrm>
            <a:off x="6072424" y="167750"/>
            <a:ext cx="2944076" cy="636050"/>
          </a:xfrm>
          <a:prstGeom prst="rect">
            <a:avLst/>
          </a:prstGeom>
          <a:noFill/>
          <a:ln>
            <a:noFill/>
          </a:ln>
        </p:spPr>
      </p:pic>
      <p:graphicFrame>
        <p:nvGraphicFramePr>
          <p:cNvPr id="246" name="Google Shape;246;p31"/>
          <p:cNvGraphicFramePr/>
          <p:nvPr/>
        </p:nvGraphicFramePr>
        <p:xfrm>
          <a:off x="43925" y="1063925"/>
          <a:ext cx="3000000" cy="3000000"/>
        </p:xfrm>
        <a:graphic>
          <a:graphicData uri="http://schemas.openxmlformats.org/drawingml/2006/table">
            <a:tbl>
              <a:tblPr>
                <a:noFill/>
                <a:tableStyleId>{6BE4C667-235B-4701-8938-DC64BE5159EB}</a:tableStyleId>
              </a:tblPr>
              <a:tblGrid>
                <a:gridCol w="3048000"/>
                <a:gridCol w="3048000"/>
                <a:gridCol w="3048000"/>
              </a:tblGrid>
              <a:tr h="1059925">
                <a:tc>
                  <a:txBody>
                    <a:bodyPr/>
                    <a:lstStyle/>
                    <a:p>
                      <a:pPr indent="0" lvl="0" marL="0" rtl="0" algn="l">
                        <a:spcBef>
                          <a:spcPts val="0"/>
                        </a:spcBef>
                        <a:spcAft>
                          <a:spcPts val="0"/>
                        </a:spcAft>
                        <a:buNone/>
                      </a:pPr>
                      <a:r>
                        <a:rPr b="1" lang="en" sz="1900">
                          <a:latin typeface="Shadows Into Light Two"/>
                          <a:ea typeface="Shadows Into Light Two"/>
                          <a:cs typeface="Shadows Into Light Two"/>
                          <a:sym typeface="Shadows Into Light Two"/>
                        </a:rPr>
                        <a:t>Rights </a:t>
                      </a:r>
                      <a:endParaRPr b="1" sz="1900">
                        <a:latin typeface="Shadows Into Light Two"/>
                        <a:ea typeface="Shadows Into Light Two"/>
                        <a:cs typeface="Shadows Into Light Two"/>
                        <a:sym typeface="Shadows Into Light Two"/>
                      </a:endParaRPr>
                    </a:p>
                    <a:p>
                      <a:pPr indent="0" lvl="0" marL="0" rtl="0" algn="l">
                        <a:spcBef>
                          <a:spcPts val="0"/>
                        </a:spcBef>
                        <a:spcAft>
                          <a:spcPts val="0"/>
                        </a:spcAft>
                        <a:buNone/>
                      </a:pPr>
                      <a:r>
                        <a:rPr b="1" lang="en" sz="1900">
                          <a:latin typeface="Shadows Into Light Two"/>
                          <a:ea typeface="Shadows Into Light Two"/>
                          <a:cs typeface="Shadows Into Light Two"/>
                          <a:sym typeface="Shadows Into Light Two"/>
                        </a:rPr>
                        <a:t>(UNCRC Articles)</a:t>
                      </a:r>
                      <a:endParaRPr b="1" sz="1900">
                        <a:latin typeface="Shadows Into Light Two"/>
                        <a:ea typeface="Shadows Into Light Two"/>
                        <a:cs typeface="Shadows Into Light Two"/>
                        <a:sym typeface="Shadows Into Light Two"/>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solidFill>
                      <a:srgbClr val="F3F3F3"/>
                    </a:solidFill>
                  </a:tcPr>
                </a:tc>
                <a:tc>
                  <a:txBody>
                    <a:bodyPr/>
                    <a:lstStyle/>
                    <a:p>
                      <a:pPr indent="0" lvl="0" marL="0" rtl="0" algn="l">
                        <a:spcBef>
                          <a:spcPts val="0"/>
                        </a:spcBef>
                        <a:spcAft>
                          <a:spcPts val="0"/>
                        </a:spcAft>
                        <a:buNone/>
                      </a:pPr>
                      <a:r>
                        <a:rPr b="1" lang="en" sz="1900">
                          <a:latin typeface="Shadows Into Light Two"/>
                          <a:ea typeface="Shadows Into Light Two"/>
                          <a:cs typeface="Shadows Into Light Two"/>
                          <a:sym typeface="Shadows Into Light Two"/>
                        </a:rPr>
                        <a:t>Children’s Responsibilities</a:t>
                      </a:r>
                      <a:endParaRPr b="1" sz="1900">
                        <a:latin typeface="Shadows Into Light Two"/>
                        <a:ea typeface="Shadows Into Light Two"/>
                        <a:cs typeface="Shadows Into Light Two"/>
                        <a:sym typeface="Shadows Into Light Two"/>
                      </a:endParaRPr>
                    </a:p>
                    <a:p>
                      <a:pPr indent="0" lvl="0" marL="0" rtl="0" algn="l">
                        <a:spcBef>
                          <a:spcPts val="0"/>
                        </a:spcBef>
                        <a:spcAft>
                          <a:spcPts val="0"/>
                        </a:spcAft>
                        <a:buNone/>
                      </a:pPr>
                      <a:r>
                        <a:rPr lang="en" sz="1100">
                          <a:latin typeface="Century Gothic"/>
                          <a:ea typeface="Century Gothic"/>
                          <a:cs typeface="Century Gothic"/>
                          <a:sym typeface="Century Gothic"/>
                        </a:rPr>
                        <a:t>Pupils will respect this right by….</a:t>
                      </a:r>
                      <a:r>
                        <a:rPr b="1" lang="en" sz="1900">
                          <a:latin typeface="Shadows Into Light Two"/>
                          <a:ea typeface="Shadows Into Light Two"/>
                          <a:cs typeface="Shadows Into Light Two"/>
                          <a:sym typeface="Shadows Into Light Two"/>
                        </a:rPr>
                        <a:t> </a:t>
                      </a:r>
                      <a:endParaRPr b="1" sz="1900">
                        <a:latin typeface="Shadows Into Light Two"/>
                        <a:ea typeface="Shadows Into Light Two"/>
                        <a:cs typeface="Shadows Into Light Two"/>
                        <a:sym typeface="Shadows Into Light Two"/>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solidFill>
                      <a:srgbClr val="F3F3F3"/>
                    </a:solidFill>
                  </a:tcPr>
                </a:tc>
                <a:tc>
                  <a:txBody>
                    <a:bodyPr/>
                    <a:lstStyle/>
                    <a:p>
                      <a:pPr indent="0" lvl="0" marL="0" rtl="0" algn="l">
                        <a:spcBef>
                          <a:spcPts val="0"/>
                        </a:spcBef>
                        <a:spcAft>
                          <a:spcPts val="0"/>
                        </a:spcAft>
                        <a:buNone/>
                      </a:pPr>
                      <a:r>
                        <a:rPr b="1" lang="en" sz="1900">
                          <a:latin typeface="Shadows Into Light Two"/>
                          <a:ea typeface="Shadows Into Light Two"/>
                          <a:cs typeface="Shadows Into Light Two"/>
                          <a:sym typeface="Shadows Into Light Two"/>
                        </a:rPr>
                        <a:t>Duty Bearers (Adults) Responsibilities</a:t>
                      </a:r>
                      <a:endParaRPr b="1" sz="1900">
                        <a:latin typeface="Shadows Into Light Two"/>
                        <a:ea typeface="Shadows Into Light Two"/>
                        <a:cs typeface="Shadows Into Light Two"/>
                        <a:sym typeface="Shadows Into Light Two"/>
                      </a:endParaRPr>
                    </a:p>
                    <a:p>
                      <a:pPr indent="0" lvl="0" marL="0" rtl="0" algn="l">
                        <a:spcBef>
                          <a:spcPts val="0"/>
                        </a:spcBef>
                        <a:spcAft>
                          <a:spcPts val="0"/>
                        </a:spcAft>
                        <a:buNone/>
                      </a:pPr>
                      <a:r>
                        <a:rPr lang="en" sz="1100">
                          <a:latin typeface="Century Gothic"/>
                          <a:ea typeface="Century Gothic"/>
                          <a:cs typeface="Century Gothic"/>
                          <a:sym typeface="Century Gothic"/>
                        </a:rPr>
                        <a:t>Staff will respect this right by….</a:t>
                      </a:r>
                      <a:endParaRPr b="1" sz="1900">
                        <a:latin typeface="Shadows Into Light Two"/>
                        <a:ea typeface="Shadows Into Light Two"/>
                        <a:cs typeface="Shadows Into Light Two"/>
                        <a:sym typeface="Shadows Into Light Two"/>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solidFill>
                      <a:srgbClr val="F3F3F3"/>
                    </a:solidFill>
                  </a:tcPr>
                </a:tc>
              </a:tr>
              <a:tr h="887275">
                <a:tc>
                  <a:txBody>
                    <a:bodyPr/>
                    <a:lstStyle/>
                    <a:p>
                      <a:pPr indent="0" lvl="0" marL="0" rtl="0" algn="l">
                        <a:spcBef>
                          <a:spcPts val="0"/>
                        </a:spcBef>
                        <a:spcAft>
                          <a:spcPts val="0"/>
                        </a:spcAft>
                        <a:buNone/>
                      </a:pPr>
                      <a:r>
                        <a:rPr b="1" lang="en" sz="1700">
                          <a:solidFill>
                            <a:srgbClr val="FFFFFF"/>
                          </a:solidFill>
                          <a:latin typeface="Century Gothic"/>
                          <a:ea typeface="Century Gothic"/>
                          <a:cs typeface="Century Gothic"/>
                          <a:sym typeface="Century Gothic"/>
                        </a:rPr>
                        <a:t>Article 15: </a:t>
                      </a:r>
                      <a:endParaRPr b="1" sz="17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rPr b="1" lang="en" sz="1700">
                          <a:solidFill>
                            <a:srgbClr val="FFFFFF"/>
                          </a:solidFill>
                          <a:latin typeface="Century Gothic"/>
                          <a:ea typeface="Century Gothic"/>
                          <a:cs typeface="Century Gothic"/>
                          <a:sym typeface="Century Gothic"/>
                        </a:rPr>
                        <a:t>The right to participate </a:t>
                      </a:r>
                      <a:endParaRPr b="1" sz="17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t/>
                      </a:r>
                      <a:endParaRPr b="1" sz="1700">
                        <a:solidFill>
                          <a:srgbClr val="FFFFFF"/>
                        </a:solidFill>
                        <a:latin typeface="Century Gothic"/>
                        <a:ea typeface="Century Gothic"/>
                        <a:cs typeface="Century Gothic"/>
                        <a:sym typeface="Century Gothic"/>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tcPr>
                </a:tc>
                <a:tc>
                  <a:txBody>
                    <a:bodyPr/>
                    <a:lstStyle/>
                    <a:p>
                      <a:pPr indent="-323850" lvl="0" marL="457200" rtl="0" algn="l">
                        <a:spcBef>
                          <a:spcPts val="0"/>
                        </a:spcBef>
                        <a:spcAft>
                          <a:spcPts val="0"/>
                        </a:spcAft>
                        <a:buClr>
                          <a:srgbClr val="FFFFFF"/>
                        </a:buClr>
                        <a:buSzPts val="1500"/>
                        <a:buFont typeface="Century Gothic"/>
                        <a:buChar char="●"/>
                      </a:pPr>
                      <a:r>
                        <a:rPr lang="en" sz="1500">
                          <a:solidFill>
                            <a:srgbClr val="FFFFFF"/>
                          </a:solidFill>
                          <a:latin typeface="Century Gothic"/>
                          <a:ea typeface="Century Gothic"/>
                          <a:cs typeface="Century Gothic"/>
                          <a:sym typeface="Century Gothic"/>
                        </a:rPr>
                        <a:t>Being kind to one and other</a:t>
                      </a:r>
                      <a:endParaRPr sz="1500">
                        <a:solidFill>
                          <a:srgbClr val="FFFFFF"/>
                        </a:solidFill>
                        <a:latin typeface="Century Gothic"/>
                        <a:ea typeface="Century Gothic"/>
                        <a:cs typeface="Century Gothic"/>
                        <a:sym typeface="Century Gothic"/>
                      </a:endParaRPr>
                    </a:p>
                    <a:p>
                      <a:pPr indent="-323850" lvl="0" marL="457200" rtl="0" algn="l">
                        <a:spcBef>
                          <a:spcPts val="0"/>
                        </a:spcBef>
                        <a:spcAft>
                          <a:spcPts val="0"/>
                        </a:spcAft>
                        <a:buClr>
                          <a:srgbClr val="FFFFFF"/>
                        </a:buClr>
                        <a:buSzPts val="1500"/>
                        <a:buFont typeface="Century Gothic"/>
                        <a:buChar char="●"/>
                      </a:pPr>
                      <a:r>
                        <a:rPr lang="en" sz="1500">
                          <a:solidFill>
                            <a:srgbClr val="FFFFFF"/>
                          </a:solidFill>
                          <a:latin typeface="Century Gothic"/>
                          <a:ea typeface="Century Gothic"/>
                          <a:cs typeface="Century Gothic"/>
                          <a:sym typeface="Century Gothic"/>
                        </a:rPr>
                        <a:t>Include others in our games</a:t>
                      </a:r>
                      <a:endParaRPr sz="1500">
                        <a:solidFill>
                          <a:srgbClr val="FFFFFF"/>
                        </a:solidFill>
                        <a:latin typeface="Century Gothic"/>
                        <a:ea typeface="Century Gothic"/>
                        <a:cs typeface="Century Gothic"/>
                        <a:sym typeface="Century Gothic"/>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tcPr>
                </a:tc>
                <a:tc>
                  <a:txBody>
                    <a:bodyPr/>
                    <a:lstStyle/>
                    <a:p>
                      <a:pPr indent="-323850" lvl="0" marL="457200" rtl="0" algn="l">
                        <a:spcBef>
                          <a:spcPts val="0"/>
                        </a:spcBef>
                        <a:spcAft>
                          <a:spcPts val="0"/>
                        </a:spcAft>
                        <a:buClr>
                          <a:srgbClr val="FFFFFF"/>
                        </a:buClr>
                        <a:buSzPts val="1500"/>
                        <a:buFont typeface="Century Gothic"/>
                        <a:buChar char="●"/>
                      </a:pPr>
                      <a:r>
                        <a:rPr lang="en" sz="1500">
                          <a:solidFill>
                            <a:srgbClr val="FFFFFF"/>
                          </a:solidFill>
                          <a:latin typeface="Century Gothic"/>
                          <a:ea typeface="Century Gothic"/>
                          <a:cs typeface="Century Gothic"/>
                          <a:sym typeface="Century Gothic"/>
                        </a:rPr>
                        <a:t>Support children to join in with activities and games</a:t>
                      </a:r>
                      <a:endParaRPr sz="1500">
                        <a:solidFill>
                          <a:srgbClr val="FFFFFF"/>
                        </a:solidFill>
                        <a:latin typeface="Century Gothic"/>
                        <a:ea typeface="Century Gothic"/>
                        <a:cs typeface="Century Gothic"/>
                        <a:sym typeface="Century Gothic"/>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tcPr>
                </a:tc>
              </a:tr>
              <a:tr h="929075">
                <a:tc>
                  <a:txBody>
                    <a:bodyPr/>
                    <a:lstStyle/>
                    <a:p>
                      <a:pPr indent="0" lvl="0" marL="0" rtl="0" algn="l">
                        <a:spcBef>
                          <a:spcPts val="0"/>
                        </a:spcBef>
                        <a:spcAft>
                          <a:spcPts val="0"/>
                        </a:spcAft>
                        <a:buNone/>
                      </a:pPr>
                      <a:r>
                        <a:rPr b="1" lang="en" sz="1700">
                          <a:solidFill>
                            <a:srgbClr val="FFFFFF"/>
                          </a:solidFill>
                          <a:latin typeface="Century Gothic"/>
                          <a:ea typeface="Century Gothic"/>
                          <a:cs typeface="Century Gothic"/>
                          <a:sym typeface="Century Gothic"/>
                        </a:rPr>
                        <a:t>Article 19: </a:t>
                      </a:r>
                      <a:endParaRPr b="1" sz="17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rPr b="1" lang="en" sz="1700">
                          <a:solidFill>
                            <a:srgbClr val="FFFFFF"/>
                          </a:solidFill>
                          <a:latin typeface="Century Gothic"/>
                          <a:ea typeface="Century Gothic"/>
                          <a:cs typeface="Century Gothic"/>
                          <a:sym typeface="Century Gothic"/>
                        </a:rPr>
                        <a:t>The right to be safe and not harmed</a:t>
                      </a:r>
                      <a:endParaRPr sz="1700">
                        <a:solidFill>
                          <a:srgbClr val="FFFFFF"/>
                        </a:solidFill>
                        <a:latin typeface="Century Gothic"/>
                        <a:ea typeface="Century Gothic"/>
                        <a:cs typeface="Century Gothic"/>
                        <a:sym typeface="Century Gothic"/>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tcPr>
                </a:tc>
                <a:tc>
                  <a:txBody>
                    <a:bodyPr/>
                    <a:lstStyle/>
                    <a:p>
                      <a:pPr indent="-323850" lvl="0" marL="457200" rtl="0" algn="l">
                        <a:spcBef>
                          <a:spcPts val="0"/>
                        </a:spcBef>
                        <a:spcAft>
                          <a:spcPts val="0"/>
                        </a:spcAft>
                        <a:buClr>
                          <a:srgbClr val="FFFFFF"/>
                        </a:buClr>
                        <a:buSzPts val="1500"/>
                        <a:buFont typeface="Century Gothic"/>
                        <a:buChar char="●"/>
                      </a:pPr>
                      <a:r>
                        <a:rPr lang="en" sz="1500">
                          <a:solidFill>
                            <a:srgbClr val="FFFFFF"/>
                          </a:solidFill>
                          <a:latin typeface="Century Gothic"/>
                          <a:ea typeface="Century Gothic"/>
                          <a:cs typeface="Century Gothic"/>
                          <a:sym typeface="Century Gothic"/>
                        </a:rPr>
                        <a:t>Playing safely at our chosen activity</a:t>
                      </a:r>
                      <a:endParaRPr sz="15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t/>
                      </a:r>
                      <a:endParaRPr sz="1500">
                        <a:solidFill>
                          <a:srgbClr val="FFFFFF"/>
                        </a:solidFill>
                        <a:latin typeface="Century Gothic"/>
                        <a:ea typeface="Century Gothic"/>
                        <a:cs typeface="Century Gothic"/>
                        <a:sym typeface="Century Gothic"/>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tcPr>
                </a:tc>
                <a:tc>
                  <a:txBody>
                    <a:bodyPr/>
                    <a:lstStyle/>
                    <a:p>
                      <a:pPr indent="-323850" lvl="0" marL="457200" rtl="0" algn="l">
                        <a:spcBef>
                          <a:spcPts val="0"/>
                        </a:spcBef>
                        <a:spcAft>
                          <a:spcPts val="0"/>
                        </a:spcAft>
                        <a:buClr>
                          <a:srgbClr val="FFFFFF"/>
                        </a:buClr>
                        <a:buSzPts val="1500"/>
                        <a:buFont typeface="Century Gothic"/>
                        <a:buChar char="●"/>
                      </a:pPr>
                      <a:r>
                        <a:rPr lang="en" sz="1500">
                          <a:solidFill>
                            <a:srgbClr val="FFFFFF"/>
                          </a:solidFill>
                          <a:latin typeface="Century Gothic"/>
                          <a:ea typeface="Century Gothic"/>
                          <a:cs typeface="Century Gothic"/>
                          <a:sym typeface="Century Gothic"/>
                        </a:rPr>
                        <a:t>Supervising activities in the playground</a:t>
                      </a:r>
                      <a:endParaRPr sz="1500">
                        <a:solidFill>
                          <a:srgbClr val="FFFFFF"/>
                        </a:solidFill>
                        <a:latin typeface="Century Gothic"/>
                        <a:ea typeface="Century Gothic"/>
                        <a:cs typeface="Century Gothic"/>
                        <a:sym typeface="Century Gothic"/>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tcPr>
                </a:tc>
              </a:tr>
              <a:tr h="906300">
                <a:tc>
                  <a:txBody>
                    <a:bodyPr/>
                    <a:lstStyle/>
                    <a:p>
                      <a:pPr indent="0" lvl="0" marL="0" rtl="0" algn="l">
                        <a:spcBef>
                          <a:spcPts val="0"/>
                        </a:spcBef>
                        <a:spcAft>
                          <a:spcPts val="0"/>
                        </a:spcAft>
                        <a:buNone/>
                      </a:pPr>
                      <a:r>
                        <a:rPr b="1" lang="en" sz="1700">
                          <a:solidFill>
                            <a:srgbClr val="FFFFFF"/>
                          </a:solidFill>
                          <a:latin typeface="Century Gothic"/>
                          <a:ea typeface="Century Gothic"/>
                          <a:cs typeface="Century Gothic"/>
                          <a:sym typeface="Century Gothic"/>
                        </a:rPr>
                        <a:t>Article 31: </a:t>
                      </a:r>
                      <a:endParaRPr b="1" sz="17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rPr b="1" lang="en" sz="1700">
                          <a:solidFill>
                            <a:srgbClr val="FFFFFF"/>
                          </a:solidFill>
                          <a:latin typeface="Century Gothic"/>
                          <a:ea typeface="Century Gothic"/>
                          <a:cs typeface="Century Gothic"/>
                          <a:sym typeface="Century Gothic"/>
                        </a:rPr>
                        <a:t>The right to play and relax</a:t>
                      </a:r>
                      <a:endParaRPr b="1" sz="1700">
                        <a:solidFill>
                          <a:srgbClr val="FFFFFF"/>
                        </a:solidFill>
                        <a:latin typeface="Century Gothic"/>
                        <a:ea typeface="Century Gothic"/>
                        <a:cs typeface="Century Gothic"/>
                        <a:sym typeface="Century Gothic"/>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tcPr>
                </a:tc>
                <a:tc>
                  <a:txBody>
                    <a:bodyPr/>
                    <a:lstStyle/>
                    <a:p>
                      <a:pPr indent="-323850" lvl="0" marL="457200" rtl="0" algn="l">
                        <a:spcBef>
                          <a:spcPts val="0"/>
                        </a:spcBef>
                        <a:spcAft>
                          <a:spcPts val="0"/>
                        </a:spcAft>
                        <a:buClr>
                          <a:srgbClr val="FFFFFF"/>
                        </a:buClr>
                        <a:buSzPts val="1500"/>
                        <a:buFont typeface="Century Gothic"/>
                        <a:buChar char="●"/>
                      </a:pPr>
                      <a:r>
                        <a:rPr lang="en" sz="1500">
                          <a:solidFill>
                            <a:srgbClr val="FFFFFF"/>
                          </a:solidFill>
                          <a:latin typeface="Century Gothic"/>
                          <a:ea typeface="Century Gothic"/>
                          <a:cs typeface="Century Gothic"/>
                          <a:sym typeface="Century Gothic"/>
                        </a:rPr>
                        <a:t>Look after our equipment (report anything broken to an adult)</a:t>
                      </a:r>
                      <a:endParaRPr sz="1700">
                        <a:solidFill>
                          <a:srgbClr val="FFFFFF"/>
                        </a:solidFill>
                        <a:latin typeface="Century Gothic"/>
                        <a:ea typeface="Century Gothic"/>
                        <a:cs typeface="Century Gothic"/>
                        <a:sym typeface="Century Gothic"/>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tcPr>
                </a:tc>
                <a:tc>
                  <a:txBody>
                    <a:bodyPr/>
                    <a:lstStyle/>
                    <a:p>
                      <a:pPr indent="-323850" lvl="0" marL="457200" rtl="0" algn="l">
                        <a:spcBef>
                          <a:spcPts val="0"/>
                        </a:spcBef>
                        <a:spcAft>
                          <a:spcPts val="0"/>
                        </a:spcAft>
                        <a:buClr>
                          <a:srgbClr val="FFFFFF"/>
                        </a:buClr>
                        <a:buSzPts val="1500"/>
                        <a:buFont typeface="Century Gothic"/>
                        <a:buChar char="●"/>
                      </a:pPr>
                      <a:r>
                        <a:rPr lang="en" sz="1500">
                          <a:solidFill>
                            <a:srgbClr val="FFFFFF"/>
                          </a:solidFill>
                          <a:latin typeface="Century Gothic"/>
                          <a:ea typeface="Century Gothic"/>
                          <a:cs typeface="Century Gothic"/>
                          <a:sym typeface="Century Gothic"/>
                        </a:rPr>
                        <a:t>Provide activities to access during play time</a:t>
                      </a:r>
                      <a:endParaRPr sz="1700">
                        <a:solidFill>
                          <a:srgbClr val="FFFFFF"/>
                        </a:solidFill>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tcPr>
                </a:tc>
              </a:tr>
            </a:tbl>
          </a:graphicData>
        </a:graphic>
      </p:graphicFrame>
      <p:sp>
        <p:nvSpPr>
          <p:cNvPr id="247" name="Google Shape;247;p31"/>
          <p:cNvSpPr txBox="1"/>
          <p:nvPr/>
        </p:nvSpPr>
        <p:spPr>
          <a:xfrm>
            <a:off x="227775" y="129675"/>
            <a:ext cx="6021000" cy="712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2400">
                <a:solidFill>
                  <a:srgbClr val="FFFFFF"/>
                </a:solidFill>
                <a:latin typeface="Century Gothic"/>
                <a:ea typeface="Century Gothic"/>
                <a:cs typeface="Century Gothic"/>
                <a:sym typeface="Century Gothic"/>
              </a:rPr>
              <a:t>Oakfield ‘Playground Charter’ Ideas</a:t>
            </a:r>
            <a:endParaRPr b="1" sz="24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rPr b="1" lang="en" sz="2400">
                <a:solidFill>
                  <a:srgbClr val="FFFFFF"/>
                </a:solidFill>
                <a:latin typeface="Century Gothic"/>
                <a:ea typeface="Century Gothic"/>
                <a:cs typeface="Century Gothic"/>
                <a:sym typeface="Century Gothic"/>
              </a:rPr>
              <a:t>Year Group: 5 - </a:t>
            </a:r>
            <a:r>
              <a:rPr lang="en" sz="1700">
                <a:solidFill>
                  <a:srgbClr val="FFFFFF"/>
                </a:solidFill>
                <a:latin typeface="Century Gothic"/>
                <a:ea typeface="Century Gothic"/>
                <a:cs typeface="Century Gothic"/>
                <a:sym typeface="Century Gothic"/>
              </a:rPr>
              <a:t>Let’s add our ideas as a class </a:t>
            </a:r>
            <a:endParaRPr sz="17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t/>
            </a:r>
            <a:endParaRPr b="1" sz="2400">
              <a:solidFill>
                <a:srgbClr val="FFFFFF"/>
              </a:solidFill>
              <a:latin typeface="Century Gothic"/>
              <a:ea typeface="Century Gothic"/>
              <a:cs typeface="Century Gothic"/>
              <a:sym typeface="Century Gothic"/>
            </a:endParaRPr>
          </a:p>
        </p:txBody>
      </p:sp>
      <p:pic>
        <p:nvPicPr>
          <p:cNvPr id="248" name="Google Shape;248;p31"/>
          <p:cNvPicPr preferRelativeResize="0"/>
          <p:nvPr/>
        </p:nvPicPr>
        <p:blipFill>
          <a:blip r:embed="rId4">
            <a:alphaModFix/>
          </a:blip>
          <a:stretch>
            <a:fillRect/>
          </a:stretch>
        </p:blipFill>
        <p:spPr>
          <a:xfrm>
            <a:off x="1807025" y="1447275"/>
            <a:ext cx="1160974" cy="1060399"/>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pic>
        <p:nvPicPr>
          <p:cNvPr id="253" name="Google Shape;253;p32"/>
          <p:cNvPicPr preferRelativeResize="0"/>
          <p:nvPr/>
        </p:nvPicPr>
        <p:blipFill>
          <a:blip r:embed="rId3">
            <a:alphaModFix/>
          </a:blip>
          <a:stretch>
            <a:fillRect/>
          </a:stretch>
        </p:blipFill>
        <p:spPr>
          <a:xfrm>
            <a:off x="6072424" y="167750"/>
            <a:ext cx="2944076" cy="636050"/>
          </a:xfrm>
          <a:prstGeom prst="rect">
            <a:avLst/>
          </a:prstGeom>
          <a:noFill/>
          <a:ln>
            <a:noFill/>
          </a:ln>
        </p:spPr>
      </p:pic>
      <p:graphicFrame>
        <p:nvGraphicFramePr>
          <p:cNvPr id="254" name="Google Shape;254;p32"/>
          <p:cNvGraphicFramePr/>
          <p:nvPr/>
        </p:nvGraphicFramePr>
        <p:xfrm>
          <a:off x="43925" y="1063925"/>
          <a:ext cx="3000000" cy="3000000"/>
        </p:xfrm>
        <a:graphic>
          <a:graphicData uri="http://schemas.openxmlformats.org/drawingml/2006/table">
            <a:tbl>
              <a:tblPr>
                <a:noFill/>
                <a:tableStyleId>{6BE4C667-235B-4701-8938-DC64BE5159EB}</a:tableStyleId>
              </a:tblPr>
              <a:tblGrid>
                <a:gridCol w="3048000"/>
                <a:gridCol w="3048000"/>
                <a:gridCol w="3048000"/>
              </a:tblGrid>
              <a:tr h="789400">
                <a:tc>
                  <a:txBody>
                    <a:bodyPr/>
                    <a:lstStyle/>
                    <a:p>
                      <a:pPr indent="0" lvl="0" marL="0" rtl="0" algn="l">
                        <a:spcBef>
                          <a:spcPts val="0"/>
                        </a:spcBef>
                        <a:spcAft>
                          <a:spcPts val="0"/>
                        </a:spcAft>
                        <a:buNone/>
                      </a:pPr>
                      <a:r>
                        <a:rPr b="1" lang="en" sz="1900">
                          <a:latin typeface="Shadows Into Light Two"/>
                          <a:ea typeface="Shadows Into Light Two"/>
                          <a:cs typeface="Shadows Into Light Two"/>
                          <a:sym typeface="Shadows Into Light Two"/>
                        </a:rPr>
                        <a:t>Rights </a:t>
                      </a:r>
                      <a:endParaRPr b="1" sz="1900">
                        <a:latin typeface="Shadows Into Light Two"/>
                        <a:ea typeface="Shadows Into Light Two"/>
                        <a:cs typeface="Shadows Into Light Two"/>
                        <a:sym typeface="Shadows Into Light Two"/>
                      </a:endParaRPr>
                    </a:p>
                    <a:p>
                      <a:pPr indent="0" lvl="0" marL="0" rtl="0" algn="l">
                        <a:spcBef>
                          <a:spcPts val="0"/>
                        </a:spcBef>
                        <a:spcAft>
                          <a:spcPts val="0"/>
                        </a:spcAft>
                        <a:buNone/>
                      </a:pPr>
                      <a:r>
                        <a:rPr b="1" lang="en" sz="1900">
                          <a:latin typeface="Shadows Into Light Two"/>
                          <a:ea typeface="Shadows Into Light Two"/>
                          <a:cs typeface="Shadows Into Light Two"/>
                          <a:sym typeface="Shadows Into Light Two"/>
                        </a:rPr>
                        <a:t>(UNCRC Articles)</a:t>
                      </a:r>
                      <a:endParaRPr b="1" sz="1900">
                        <a:latin typeface="Shadows Into Light Two"/>
                        <a:ea typeface="Shadows Into Light Two"/>
                        <a:cs typeface="Shadows Into Light Two"/>
                        <a:sym typeface="Shadows Into Light Two"/>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solidFill>
                      <a:srgbClr val="F3F3F3"/>
                    </a:solidFill>
                  </a:tcPr>
                </a:tc>
                <a:tc>
                  <a:txBody>
                    <a:bodyPr/>
                    <a:lstStyle/>
                    <a:p>
                      <a:pPr indent="0" lvl="0" marL="0" rtl="0" algn="l">
                        <a:spcBef>
                          <a:spcPts val="0"/>
                        </a:spcBef>
                        <a:spcAft>
                          <a:spcPts val="0"/>
                        </a:spcAft>
                        <a:buNone/>
                      </a:pPr>
                      <a:r>
                        <a:rPr b="1" lang="en" sz="1900">
                          <a:latin typeface="Shadows Into Light Two"/>
                          <a:ea typeface="Shadows Into Light Two"/>
                          <a:cs typeface="Shadows Into Light Two"/>
                          <a:sym typeface="Shadows Into Light Two"/>
                        </a:rPr>
                        <a:t>Children’s Responsibilities</a:t>
                      </a:r>
                      <a:endParaRPr b="1" sz="1900">
                        <a:latin typeface="Shadows Into Light Two"/>
                        <a:ea typeface="Shadows Into Light Two"/>
                        <a:cs typeface="Shadows Into Light Two"/>
                        <a:sym typeface="Shadows Into Light Two"/>
                      </a:endParaRPr>
                    </a:p>
                    <a:p>
                      <a:pPr indent="0" lvl="0" marL="0" rtl="0" algn="l">
                        <a:spcBef>
                          <a:spcPts val="0"/>
                        </a:spcBef>
                        <a:spcAft>
                          <a:spcPts val="0"/>
                        </a:spcAft>
                        <a:buNone/>
                      </a:pPr>
                      <a:r>
                        <a:rPr lang="en" sz="1100">
                          <a:latin typeface="Century Gothic"/>
                          <a:ea typeface="Century Gothic"/>
                          <a:cs typeface="Century Gothic"/>
                          <a:sym typeface="Century Gothic"/>
                        </a:rPr>
                        <a:t>Pupils will respect this right by….</a:t>
                      </a:r>
                      <a:r>
                        <a:rPr b="1" lang="en" sz="1900">
                          <a:latin typeface="Shadows Into Light Two"/>
                          <a:ea typeface="Shadows Into Light Two"/>
                          <a:cs typeface="Shadows Into Light Two"/>
                          <a:sym typeface="Shadows Into Light Two"/>
                        </a:rPr>
                        <a:t> </a:t>
                      </a:r>
                      <a:endParaRPr b="1" sz="1900">
                        <a:latin typeface="Shadows Into Light Two"/>
                        <a:ea typeface="Shadows Into Light Two"/>
                        <a:cs typeface="Shadows Into Light Two"/>
                        <a:sym typeface="Shadows Into Light Two"/>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solidFill>
                      <a:srgbClr val="F3F3F3"/>
                    </a:solidFill>
                  </a:tcPr>
                </a:tc>
                <a:tc>
                  <a:txBody>
                    <a:bodyPr/>
                    <a:lstStyle/>
                    <a:p>
                      <a:pPr indent="0" lvl="0" marL="0" rtl="0" algn="l">
                        <a:spcBef>
                          <a:spcPts val="0"/>
                        </a:spcBef>
                        <a:spcAft>
                          <a:spcPts val="0"/>
                        </a:spcAft>
                        <a:buNone/>
                      </a:pPr>
                      <a:r>
                        <a:rPr b="1" lang="en" sz="1900">
                          <a:latin typeface="Shadows Into Light Two"/>
                          <a:ea typeface="Shadows Into Light Two"/>
                          <a:cs typeface="Shadows Into Light Two"/>
                          <a:sym typeface="Shadows Into Light Two"/>
                        </a:rPr>
                        <a:t>Duty Bearers (Adults) Responsibilities</a:t>
                      </a:r>
                      <a:endParaRPr b="1" sz="1900">
                        <a:latin typeface="Shadows Into Light Two"/>
                        <a:ea typeface="Shadows Into Light Two"/>
                        <a:cs typeface="Shadows Into Light Two"/>
                        <a:sym typeface="Shadows Into Light Two"/>
                      </a:endParaRPr>
                    </a:p>
                    <a:p>
                      <a:pPr indent="0" lvl="0" marL="0" rtl="0" algn="l">
                        <a:spcBef>
                          <a:spcPts val="0"/>
                        </a:spcBef>
                        <a:spcAft>
                          <a:spcPts val="0"/>
                        </a:spcAft>
                        <a:buNone/>
                      </a:pPr>
                      <a:r>
                        <a:rPr lang="en" sz="1100">
                          <a:latin typeface="Century Gothic"/>
                          <a:ea typeface="Century Gothic"/>
                          <a:cs typeface="Century Gothic"/>
                          <a:sym typeface="Century Gothic"/>
                        </a:rPr>
                        <a:t>Staff will respect this right by….</a:t>
                      </a:r>
                      <a:endParaRPr b="1" sz="1900">
                        <a:latin typeface="Shadows Into Light Two"/>
                        <a:ea typeface="Shadows Into Light Two"/>
                        <a:cs typeface="Shadows Into Light Two"/>
                        <a:sym typeface="Shadows Into Light Two"/>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solidFill>
                      <a:srgbClr val="F3F3F3"/>
                    </a:solidFill>
                  </a:tcPr>
                </a:tc>
              </a:tr>
              <a:tr h="887275">
                <a:tc>
                  <a:txBody>
                    <a:bodyPr/>
                    <a:lstStyle/>
                    <a:p>
                      <a:pPr indent="0" lvl="0" marL="0" rtl="0" algn="l">
                        <a:spcBef>
                          <a:spcPts val="0"/>
                        </a:spcBef>
                        <a:spcAft>
                          <a:spcPts val="0"/>
                        </a:spcAft>
                        <a:buNone/>
                      </a:pPr>
                      <a:r>
                        <a:rPr b="1" lang="en">
                          <a:latin typeface="Century Gothic"/>
                          <a:ea typeface="Century Gothic"/>
                          <a:cs typeface="Century Gothic"/>
                          <a:sym typeface="Century Gothic"/>
                        </a:rPr>
                        <a:t>Article 15: </a:t>
                      </a:r>
                      <a:endParaRPr b="1">
                        <a:latin typeface="Century Gothic"/>
                        <a:ea typeface="Century Gothic"/>
                        <a:cs typeface="Century Gothic"/>
                        <a:sym typeface="Century Gothic"/>
                      </a:endParaRPr>
                    </a:p>
                    <a:p>
                      <a:pPr indent="0" lvl="0" marL="0" rtl="0" algn="l">
                        <a:spcBef>
                          <a:spcPts val="0"/>
                        </a:spcBef>
                        <a:spcAft>
                          <a:spcPts val="0"/>
                        </a:spcAft>
                        <a:buNone/>
                      </a:pPr>
                      <a:r>
                        <a:rPr b="1" lang="en">
                          <a:latin typeface="Century Gothic"/>
                          <a:ea typeface="Century Gothic"/>
                          <a:cs typeface="Century Gothic"/>
                          <a:sym typeface="Century Gothic"/>
                        </a:rPr>
                        <a:t>The right to participate </a:t>
                      </a:r>
                      <a:endParaRPr b="1">
                        <a:latin typeface="Century Gothic"/>
                        <a:ea typeface="Century Gothic"/>
                        <a:cs typeface="Century Gothic"/>
                        <a:sym typeface="Century Gothic"/>
                      </a:endParaRPr>
                    </a:p>
                    <a:p>
                      <a:pPr indent="0" lvl="0" marL="0" rtl="0" algn="l">
                        <a:spcBef>
                          <a:spcPts val="0"/>
                        </a:spcBef>
                        <a:spcAft>
                          <a:spcPts val="0"/>
                        </a:spcAft>
                        <a:buNone/>
                      </a:pPr>
                      <a:r>
                        <a:t/>
                      </a:r>
                      <a:endParaRPr b="1">
                        <a:latin typeface="Century Gothic"/>
                        <a:ea typeface="Century Gothic"/>
                        <a:cs typeface="Century Gothic"/>
                        <a:sym typeface="Century Gothic"/>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tcPr>
                </a:tc>
                <a:tc>
                  <a:txBody>
                    <a:bodyPr/>
                    <a:lstStyle/>
                    <a:p>
                      <a:pPr indent="-330200" lvl="0" marL="457200" rtl="0" algn="l">
                        <a:spcBef>
                          <a:spcPts val="0"/>
                        </a:spcBef>
                        <a:spcAft>
                          <a:spcPts val="0"/>
                        </a:spcAft>
                        <a:buSzPts val="1600"/>
                        <a:buFont typeface="Century Gothic"/>
                        <a:buChar char="●"/>
                      </a:pPr>
                      <a:r>
                        <a:rPr lang="en" sz="1600">
                          <a:latin typeface="Century Gothic"/>
                          <a:ea typeface="Century Gothic"/>
                          <a:cs typeface="Century Gothic"/>
                          <a:sym typeface="Century Gothic"/>
                        </a:rPr>
                        <a:t>Being kind to one and other</a:t>
                      </a:r>
                      <a:endParaRPr sz="1600">
                        <a:latin typeface="Century Gothic"/>
                        <a:ea typeface="Century Gothic"/>
                        <a:cs typeface="Century Gothic"/>
                        <a:sym typeface="Century Gothic"/>
                      </a:endParaRPr>
                    </a:p>
                    <a:p>
                      <a:pPr indent="-330200" lvl="0" marL="457200" rtl="0" algn="l">
                        <a:spcBef>
                          <a:spcPts val="0"/>
                        </a:spcBef>
                        <a:spcAft>
                          <a:spcPts val="0"/>
                        </a:spcAft>
                        <a:buSzPts val="1600"/>
                        <a:buFont typeface="Century Gothic"/>
                        <a:buChar char="●"/>
                      </a:pPr>
                      <a:r>
                        <a:rPr lang="en" sz="1600">
                          <a:latin typeface="Century Gothic"/>
                          <a:ea typeface="Century Gothic"/>
                          <a:cs typeface="Century Gothic"/>
                          <a:sym typeface="Century Gothic"/>
                        </a:rPr>
                        <a:t>Include others in our games</a:t>
                      </a:r>
                      <a:endParaRPr sz="1600">
                        <a:latin typeface="Century Gothic"/>
                        <a:ea typeface="Century Gothic"/>
                        <a:cs typeface="Century Gothic"/>
                        <a:sym typeface="Century Gothic"/>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tcPr>
                </a:tc>
                <a:tc>
                  <a:txBody>
                    <a:bodyPr/>
                    <a:lstStyle/>
                    <a:p>
                      <a:pPr indent="-336550" lvl="0" marL="457200" rtl="0" algn="l">
                        <a:spcBef>
                          <a:spcPts val="0"/>
                        </a:spcBef>
                        <a:spcAft>
                          <a:spcPts val="0"/>
                        </a:spcAft>
                        <a:buSzPts val="1700"/>
                        <a:buFont typeface="Century Gothic"/>
                        <a:buChar char="●"/>
                      </a:pPr>
                      <a:r>
                        <a:rPr lang="en" sz="1700">
                          <a:latin typeface="Century Gothic"/>
                          <a:ea typeface="Century Gothic"/>
                          <a:cs typeface="Century Gothic"/>
                          <a:sym typeface="Century Gothic"/>
                        </a:rPr>
                        <a:t>Support children to join in with activities and games</a:t>
                      </a:r>
                      <a:endParaRPr sz="1700">
                        <a:latin typeface="Century Gothic"/>
                        <a:ea typeface="Century Gothic"/>
                        <a:cs typeface="Century Gothic"/>
                        <a:sym typeface="Century Gothic"/>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tcPr>
                </a:tc>
              </a:tr>
              <a:tr h="929075">
                <a:tc>
                  <a:txBody>
                    <a:bodyPr/>
                    <a:lstStyle/>
                    <a:p>
                      <a:pPr indent="0" lvl="0" marL="0" rtl="0" algn="l">
                        <a:spcBef>
                          <a:spcPts val="0"/>
                        </a:spcBef>
                        <a:spcAft>
                          <a:spcPts val="0"/>
                        </a:spcAft>
                        <a:buNone/>
                      </a:pPr>
                      <a:r>
                        <a:rPr b="1" lang="en">
                          <a:latin typeface="Century Gothic"/>
                          <a:ea typeface="Century Gothic"/>
                          <a:cs typeface="Century Gothic"/>
                          <a:sym typeface="Century Gothic"/>
                        </a:rPr>
                        <a:t>Article 19: </a:t>
                      </a:r>
                      <a:endParaRPr b="1">
                        <a:latin typeface="Century Gothic"/>
                        <a:ea typeface="Century Gothic"/>
                        <a:cs typeface="Century Gothic"/>
                        <a:sym typeface="Century Gothic"/>
                      </a:endParaRPr>
                    </a:p>
                    <a:p>
                      <a:pPr indent="0" lvl="0" marL="0" rtl="0" algn="l">
                        <a:spcBef>
                          <a:spcPts val="0"/>
                        </a:spcBef>
                        <a:spcAft>
                          <a:spcPts val="0"/>
                        </a:spcAft>
                        <a:buNone/>
                      </a:pPr>
                      <a:r>
                        <a:rPr b="1" lang="en">
                          <a:latin typeface="Century Gothic"/>
                          <a:ea typeface="Century Gothic"/>
                          <a:cs typeface="Century Gothic"/>
                          <a:sym typeface="Century Gothic"/>
                        </a:rPr>
                        <a:t>The right to be safe and not harmed</a:t>
                      </a:r>
                      <a:endParaRPr>
                        <a:latin typeface="Century Gothic"/>
                        <a:ea typeface="Century Gothic"/>
                        <a:cs typeface="Century Gothic"/>
                        <a:sym typeface="Century Gothic"/>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tcPr>
                </a:tc>
                <a:tc>
                  <a:txBody>
                    <a:bodyPr/>
                    <a:lstStyle/>
                    <a:p>
                      <a:pPr indent="-355600" lvl="0" marL="457200" rtl="0" algn="l">
                        <a:spcBef>
                          <a:spcPts val="0"/>
                        </a:spcBef>
                        <a:spcAft>
                          <a:spcPts val="0"/>
                        </a:spcAft>
                        <a:buSzPts val="2000"/>
                        <a:buFont typeface="Century Gothic"/>
                        <a:buChar char="●"/>
                      </a:pPr>
                      <a:r>
                        <a:rPr lang="en" sz="2000">
                          <a:latin typeface="Century Gothic"/>
                          <a:ea typeface="Century Gothic"/>
                          <a:cs typeface="Century Gothic"/>
                          <a:sym typeface="Century Gothic"/>
                        </a:rPr>
                        <a:t>Playing safely at our chosen activity</a:t>
                      </a:r>
                      <a:endParaRPr sz="2000">
                        <a:latin typeface="Century Gothic"/>
                        <a:ea typeface="Century Gothic"/>
                        <a:cs typeface="Century Gothic"/>
                        <a:sym typeface="Century Gothic"/>
                      </a:endParaRPr>
                    </a:p>
                    <a:p>
                      <a:pPr indent="-292100" lvl="0" marL="457200" rtl="0" algn="l">
                        <a:spcBef>
                          <a:spcPts val="0"/>
                        </a:spcBef>
                        <a:spcAft>
                          <a:spcPts val="0"/>
                        </a:spcAft>
                        <a:buSzPts val="1000"/>
                        <a:buFont typeface="Century Gothic"/>
                        <a:buChar char="●"/>
                      </a:pPr>
                      <a:r>
                        <a:t/>
                      </a:r>
                      <a:endParaRPr sz="1000">
                        <a:latin typeface="Century Gothic"/>
                        <a:ea typeface="Century Gothic"/>
                        <a:cs typeface="Century Gothic"/>
                        <a:sym typeface="Century Gothic"/>
                      </a:endParaRPr>
                    </a:p>
                    <a:p>
                      <a:pPr indent="0" lvl="0" marL="0" rtl="0" algn="l">
                        <a:spcBef>
                          <a:spcPts val="0"/>
                        </a:spcBef>
                        <a:spcAft>
                          <a:spcPts val="0"/>
                        </a:spcAft>
                        <a:buNone/>
                      </a:pPr>
                      <a:r>
                        <a:t/>
                      </a:r>
                      <a:endParaRPr sz="1000">
                        <a:latin typeface="Century Gothic"/>
                        <a:ea typeface="Century Gothic"/>
                        <a:cs typeface="Century Gothic"/>
                        <a:sym typeface="Century Gothic"/>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tcPr>
                </a:tc>
                <a:tc>
                  <a:txBody>
                    <a:bodyPr/>
                    <a:lstStyle/>
                    <a:p>
                      <a:pPr indent="-336550" lvl="0" marL="457200" rtl="0" algn="l">
                        <a:spcBef>
                          <a:spcPts val="0"/>
                        </a:spcBef>
                        <a:spcAft>
                          <a:spcPts val="0"/>
                        </a:spcAft>
                        <a:buSzPts val="1700"/>
                        <a:buFont typeface="Century Gothic"/>
                        <a:buChar char="●"/>
                      </a:pPr>
                      <a:r>
                        <a:rPr lang="en" sz="1700">
                          <a:latin typeface="Century Gothic"/>
                          <a:ea typeface="Century Gothic"/>
                          <a:cs typeface="Century Gothic"/>
                          <a:sym typeface="Century Gothic"/>
                        </a:rPr>
                        <a:t>Supervising activities in the playground</a:t>
                      </a:r>
                      <a:endParaRPr sz="1700">
                        <a:latin typeface="Century Gothic"/>
                        <a:ea typeface="Century Gothic"/>
                        <a:cs typeface="Century Gothic"/>
                        <a:sym typeface="Century Gothic"/>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tcPr>
                </a:tc>
              </a:tr>
              <a:tr h="906300">
                <a:tc>
                  <a:txBody>
                    <a:bodyPr/>
                    <a:lstStyle/>
                    <a:p>
                      <a:pPr indent="0" lvl="0" marL="0" rtl="0" algn="l">
                        <a:spcBef>
                          <a:spcPts val="0"/>
                        </a:spcBef>
                        <a:spcAft>
                          <a:spcPts val="0"/>
                        </a:spcAft>
                        <a:buNone/>
                      </a:pPr>
                      <a:r>
                        <a:rPr b="1" lang="en">
                          <a:latin typeface="Century Gothic"/>
                          <a:ea typeface="Century Gothic"/>
                          <a:cs typeface="Century Gothic"/>
                          <a:sym typeface="Century Gothic"/>
                        </a:rPr>
                        <a:t>Article 31: </a:t>
                      </a:r>
                      <a:endParaRPr b="1">
                        <a:latin typeface="Century Gothic"/>
                        <a:ea typeface="Century Gothic"/>
                        <a:cs typeface="Century Gothic"/>
                        <a:sym typeface="Century Gothic"/>
                      </a:endParaRPr>
                    </a:p>
                    <a:p>
                      <a:pPr indent="0" lvl="0" marL="0" rtl="0" algn="l">
                        <a:spcBef>
                          <a:spcPts val="0"/>
                        </a:spcBef>
                        <a:spcAft>
                          <a:spcPts val="0"/>
                        </a:spcAft>
                        <a:buNone/>
                      </a:pPr>
                      <a:r>
                        <a:rPr b="1" lang="en">
                          <a:latin typeface="Century Gothic"/>
                          <a:ea typeface="Century Gothic"/>
                          <a:cs typeface="Century Gothic"/>
                          <a:sym typeface="Century Gothic"/>
                        </a:rPr>
                        <a:t>The right to play and relax</a:t>
                      </a:r>
                      <a:endParaRPr b="1">
                        <a:latin typeface="Century Gothic"/>
                        <a:ea typeface="Century Gothic"/>
                        <a:cs typeface="Century Gothic"/>
                        <a:sym typeface="Century Gothic"/>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tcPr>
                </a:tc>
                <a:tc>
                  <a:txBody>
                    <a:bodyPr/>
                    <a:lstStyle/>
                    <a:p>
                      <a:pPr indent="-317500" lvl="0" marL="457200" rtl="0" algn="l">
                        <a:spcBef>
                          <a:spcPts val="0"/>
                        </a:spcBef>
                        <a:spcAft>
                          <a:spcPts val="0"/>
                        </a:spcAft>
                        <a:buSzPts val="1400"/>
                        <a:buFont typeface="Century Gothic"/>
                        <a:buChar char="●"/>
                      </a:pPr>
                      <a:r>
                        <a:rPr lang="en">
                          <a:latin typeface="Century Gothic"/>
                          <a:ea typeface="Century Gothic"/>
                          <a:cs typeface="Century Gothic"/>
                          <a:sym typeface="Century Gothic"/>
                        </a:rPr>
                        <a:t>Look after our equipment (report anything broken to an adult)</a:t>
                      </a:r>
                      <a:endParaRPr sz="1600">
                        <a:latin typeface="Century Gothic"/>
                        <a:ea typeface="Century Gothic"/>
                        <a:cs typeface="Century Gothic"/>
                        <a:sym typeface="Century Gothic"/>
                      </a:endParaRPr>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tcPr>
                </a:tc>
                <a:tc>
                  <a:txBody>
                    <a:bodyPr/>
                    <a:lstStyle/>
                    <a:p>
                      <a:pPr indent="-330200" lvl="0" marL="457200" rtl="0" algn="l">
                        <a:spcBef>
                          <a:spcPts val="0"/>
                        </a:spcBef>
                        <a:spcAft>
                          <a:spcPts val="0"/>
                        </a:spcAft>
                        <a:buSzPts val="1600"/>
                        <a:buFont typeface="Century Gothic"/>
                        <a:buChar char="●"/>
                      </a:pPr>
                      <a:r>
                        <a:rPr lang="en" sz="1600">
                          <a:latin typeface="Century Gothic"/>
                          <a:ea typeface="Century Gothic"/>
                          <a:cs typeface="Century Gothic"/>
                          <a:sym typeface="Century Gothic"/>
                        </a:rPr>
                        <a:t>Provide activities to access during play time</a:t>
                      </a:r>
                      <a:endParaRPr sz="1800"/>
                    </a:p>
                  </a:txBody>
                  <a:tcPr marT="91425" marB="91425" marR="91425" marL="91425">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tcPr>
                </a:tc>
              </a:tr>
            </a:tbl>
          </a:graphicData>
        </a:graphic>
      </p:graphicFrame>
      <p:sp>
        <p:nvSpPr>
          <p:cNvPr id="255" name="Google Shape;255;p32"/>
          <p:cNvSpPr txBox="1"/>
          <p:nvPr/>
        </p:nvSpPr>
        <p:spPr>
          <a:xfrm>
            <a:off x="227775" y="129675"/>
            <a:ext cx="6021000" cy="712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2400">
                <a:solidFill>
                  <a:srgbClr val="FFFFFF"/>
                </a:solidFill>
                <a:latin typeface="Century Gothic"/>
                <a:ea typeface="Century Gothic"/>
                <a:cs typeface="Century Gothic"/>
                <a:sym typeface="Century Gothic"/>
              </a:rPr>
              <a:t>Oakfield ‘Playground Charter’ Ideas</a:t>
            </a:r>
            <a:endParaRPr b="1" sz="24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rPr b="1" lang="en" sz="2400">
                <a:solidFill>
                  <a:srgbClr val="FFFFFF"/>
                </a:solidFill>
                <a:latin typeface="Century Gothic"/>
                <a:ea typeface="Century Gothic"/>
                <a:cs typeface="Century Gothic"/>
                <a:sym typeface="Century Gothic"/>
              </a:rPr>
              <a:t>Year Group: 6 - </a:t>
            </a:r>
            <a:r>
              <a:rPr lang="en" sz="1700">
                <a:solidFill>
                  <a:srgbClr val="FFFFFF"/>
                </a:solidFill>
                <a:latin typeface="Century Gothic"/>
                <a:ea typeface="Century Gothic"/>
                <a:cs typeface="Century Gothic"/>
                <a:sym typeface="Century Gothic"/>
              </a:rPr>
              <a:t>Let’s add our ideas as a class </a:t>
            </a:r>
            <a:endParaRPr sz="17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t/>
            </a:r>
            <a:endParaRPr b="1" sz="2400">
              <a:solidFill>
                <a:srgbClr val="FFFFFF"/>
              </a:solidFill>
              <a:latin typeface="Century Gothic"/>
              <a:ea typeface="Century Gothic"/>
              <a:cs typeface="Century Gothic"/>
              <a:sym typeface="Century Gothic"/>
            </a:endParaRPr>
          </a:p>
        </p:txBody>
      </p:sp>
      <p:pic>
        <p:nvPicPr>
          <p:cNvPr id="256" name="Google Shape;256;p32"/>
          <p:cNvPicPr preferRelativeResize="0"/>
          <p:nvPr/>
        </p:nvPicPr>
        <p:blipFill>
          <a:blip r:embed="rId4">
            <a:alphaModFix/>
          </a:blip>
          <a:stretch>
            <a:fillRect/>
          </a:stretch>
        </p:blipFill>
        <p:spPr>
          <a:xfrm>
            <a:off x="1807025" y="1447275"/>
            <a:ext cx="1160974" cy="1060399"/>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pic>
        <p:nvPicPr>
          <p:cNvPr id="261" name="Google Shape;261;p33"/>
          <p:cNvPicPr preferRelativeResize="0"/>
          <p:nvPr/>
        </p:nvPicPr>
        <p:blipFill>
          <a:blip r:embed="rId3">
            <a:alphaModFix/>
          </a:blip>
          <a:stretch>
            <a:fillRect/>
          </a:stretch>
        </p:blipFill>
        <p:spPr>
          <a:xfrm>
            <a:off x="304825" y="538825"/>
            <a:ext cx="4267176" cy="3507641"/>
          </a:xfrm>
          <a:prstGeom prst="rect">
            <a:avLst/>
          </a:prstGeom>
          <a:noFill/>
          <a:ln>
            <a:noFill/>
          </a:ln>
        </p:spPr>
      </p:pic>
      <p:sp>
        <p:nvSpPr>
          <p:cNvPr id="262" name="Google Shape;262;p33"/>
          <p:cNvSpPr txBox="1"/>
          <p:nvPr/>
        </p:nvSpPr>
        <p:spPr>
          <a:xfrm>
            <a:off x="4791025" y="538825"/>
            <a:ext cx="4191000" cy="3563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2900">
                <a:solidFill>
                  <a:srgbClr val="FFFFFF"/>
                </a:solidFill>
                <a:latin typeface="Gravitas One"/>
                <a:ea typeface="Gravitas One"/>
                <a:cs typeface="Gravitas One"/>
                <a:sym typeface="Gravitas One"/>
              </a:rPr>
              <a:t>School Council </a:t>
            </a:r>
            <a:endParaRPr b="1" sz="2900">
              <a:solidFill>
                <a:srgbClr val="FFFFFF"/>
              </a:solidFill>
              <a:latin typeface="Gravitas One"/>
              <a:ea typeface="Gravitas One"/>
              <a:cs typeface="Gravitas One"/>
              <a:sym typeface="Gravitas One"/>
            </a:endParaRPr>
          </a:p>
          <a:p>
            <a:pPr indent="0" lvl="0" marL="0" rtl="0" algn="l">
              <a:spcBef>
                <a:spcPts val="0"/>
              </a:spcBef>
              <a:spcAft>
                <a:spcPts val="0"/>
              </a:spcAft>
              <a:buNone/>
            </a:pPr>
            <a:r>
              <a:t/>
            </a:r>
            <a:endParaRPr b="1" sz="2900">
              <a:solidFill>
                <a:srgbClr val="FFFFFF"/>
              </a:solidFill>
              <a:latin typeface="Gravitas One"/>
              <a:ea typeface="Gravitas One"/>
              <a:cs typeface="Gravitas One"/>
              <a:sym typeface="Gravitas One"/>
            </a:endParaRPr>
          </a:p>
          <a:p>
            <a:pPr indent="0" lvl="0" marL="0" rtl="0" algn="l">
              <a:spcBef>
                <a:spcPts val="0"/>
              </a:spcBef>
              <a:spcAft>
                <a:spcPts val="0"/>
              </a:spcAft>
              <a:buNone/>
            </a:pPr>
            <a:r>
              <a:rPr b="1" lang="en" sz="2900">
                <a:solidFill>
                  <a:srgbClr val="FFFFFF"/>
                </a:solidFill>
                <a:latin typeface="Gravitas One"/>
                <a:ea typeface="Gravitas One"/>
                <a:cs typeface="Gravitas One"/>
                <a:sym typeface="Gravitas One"/>
              </a:rPr>
              <a:t>Playground Charter </a:t>
            </a:r>
            <a:endParaRPr b="1" sz="2900">
              <a:solidFill>
                <a:srgbClr val="FFFFFF"/>
              </a:solidFill>
              <a:latin typeface="Gravitas One"/>
              <a:ea typeface="Gravitas One"/>
              <a:cs typeface="Gravitas One"/>
              <a:sym typeface="Gravitas One"/>
            </a:endParaRPr>
          </a:p>
          <a:p>
            <a:pPr indent="0" lvl="0" marL="0" rtl="0" algn="l">
              <a:spcBef>
                <a:spcPts val="0"/>
              </a:spcBef>
              <a:spcAft>
                <a:spcPts val="0"/>
              </a:spcAft>
              <a:buNone/>
            </a:pPr>
            <a:r>
              <a:t/>
            </a:r>
            <a:endParaRPr b="1" sz="2900">
              <a:solidFill>
                <a:srgbClr val="FFFFFF"/>
              </a:solidFill>
              <a:latin typeface="Gravitas One"/>
              <a:ea typeface="Gravitas One"/>
              <a:cs typeface="Gravitas One"/>
              <a:sym typeface="Gravitas One"/>
            </a:endParaRPr>
          </a:p>
          <a:p>
            <a:pPr indent="0" lvl="0" marL="0" rtl="0" algn="l">
              <a:spcBef>
                <a:spcPts val="0"/>
              </a:spcBef>
              <a:spcAft>
                <a:spcPts val="0"/>
              </a:spcAft>
              <a:buNone/>
            </a:pPr>
            <a:r>
              <a:rPr b="1" lang="en" sz="2900">
                <a:solidFill>
                  <a:srgbClr val="FFFFFF"/>
                </a:solidFill>
                <a:latin typeface="Gravitas One"/>
                <a:ea typeface="Gravitas One"/>
                <a:cs typeface="Gravitas One"/>
                <a:sym typeface="Gravitas One"/>
              </a:rPr>
              <a:t>Competition</a:t>
            </a:r>
            <a:endParaRPr b="1" sz="2900">
              <a:solidFill>
                <a:srgbClr val="FFFFFF"/>
              </a:solidFill>
              <a:latin typeface="Gravitas One"/>
              <a:ea typeface="Gravitas One"/>
              <a:cs typeface="Gravitas One"/>
              <a:sym typeface="Gravitas One"/>
            </a:endParaRPr>
          </a:p>
        </p:txBody>
      </p:sp>
      <p:pic>
        <p:nvPicPr>
          <p:cNvPr id="263" name="Google Shape;263;p33"/>
          <p:cNvPicPr preferRelativeResize="0"/>
          <p:nvPr/>
        </p:nvPicPr>
        <p:blipFill>
          <a:blip r:embed="rId4">
            <a:alphaModFix/>
          </a:blip>
          <a:stretch>
            <a:fillRect/>
          </a:stretch>
        </p:blipFill>
        <p:spPr>
          <a:xfrm rot="746193">
            <a:off x="7667905" y="1926271"/>
            <a:ext cx="1790317" cy="2419359"/>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sp>
        <p:nvSpPr>
          <p:cNvPr id="268" name="Google Shape;268;p34"/>
          <p:cNvSpPr txBox="1"/>
          <p:nvPr/>
        </p:nvSpPr>
        <p:spPr>
          <a:xfrm>
            <a:off x="118100" y="85800"/>
            <a:ext cx="5034000" cy="4748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2900">
                <a:solidFill>
                  <a:srgbClr val="FFFFFF"/>
                </a:solidFill>
                <a:latin typeface="Gravitas One"/>
                <a:ea typeface="Gravitas One"/>
                <a:cs typeface="Gravitas One"/>
                <a:sym typeface="Gravitas One"/>
              </a:rPr>
              <a:t>Competition Time!</a:t>
            </a:r>
            <a:endParaRPr b="1" sz="2900">
              <a:solidFill>
                <a:srgbClr val="FFFFFF"/>
              </a:solidFill>
              <a:latin typeface="Gravitas One"/>
              <a:ea typeface="Gravitas One"/>
              <a:cs typeface="Gravitas One"/>
              <a:sym typeface="Gravitas One"/>
            </a:endParaRPr>
          </a:p>
          <a:p>
            <a:pPr indent="0" lvl="0" marL="0" rtl="0" algn="l">
              <a:spcBef>
                <a:spcPts val="0"/>
              </a:spcBef>
              <a:spcAft>
                <a:spcPts val="0"/>
              </a:spcAft>
              <a:buNone/>
            </a:pPr>
            <a:r>
              <a:rPr lang="en" sz="1500">
                <a:solidFill>
                  <a:srgbClr val="FFFFFF"/>
                </a:solidFill>
                <a:latin typeface="Century Gothic"/>
                <a:ea typeface="Century Gothic"/>
                <a:cs typeface="Century Gothic"/>
                <a:sym typeface="Century Gothic"/>
              </a:rPr>
              <a:t>Some Members</a:t>
            </a:r>
            <a:r>
              <a:rPr lang="en" sz="1500">
                <a:solidFill>
                  <a:srgbClr val="FFFFFF"/>
                </a:solidFill>
                <a:latin typeface="Century Gothic"/>
                <a:ea typeface="Century Gothic"/>
                <a:cs typeface="Century Gothic"/>
                <a:sym typeface="Century Gothic"/>
              </a:rPr>
              <a:t> of S</a:t>
            </a:r>
            <a:r>
              <a:rPr lang="en" sz="1500">
                <a:solidFill>
                  <a:srgbClr val="FFFFFF"/>
                </a:solidFill>
                <a:latin typeface="Century Gothic"/>
                <a:ea typeface="Century Gothic"/>
                <a:cs typeface="Century Gothic"/>
                <a:sym typeface="Century Gothic"/>
              </a:rPr>
              <a:t>chool</a:t>
            </a:r>
            <a:r>
              <a:rPr lang="en" sz="1500">
                <a:solidFill>
                  <a:srgbClr val="FFFFFF"/>
                </a:solidFill>
                <a:latin typeface="Century Gothic"/>
                <a:ea typeface="Century Gothic"/>
                <a:cs typeface="Century Gothic"/>
                <a:sym typeface="Century Gothic"/>
              </a:rPr>
              <a:t> Council met at the beginning of the year and decided that we would like to hold a competition to help us form our school Playground Charter. This will help us </a:t>
            </a:r>
            <a:endParaRPr sz="15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rPr lang="en" sz="1500">
                <a:solidFill>
                  <a:srgbClr val="FFFFFF"/>
                </a:solidFill>
                <a:latin typeface="Century Gothic"/>
                <a:ea typeface="Century Gothic"/>
                <a:cs typeface="Century Gothic"/>
                <a:sym typeface="Century Gothic"/>
              </a:rPr>
              <a:t>include all of your ideas and respect your right</a:t>
            </a:r>
            <a:endParaRPr sz="15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rPr lang="en" sz="1500">
                <a:solidFill>
                  <a:srgbClr val="FFFFFF"/>
                </a:solidFill>
                <a:latin typeface="Century Gothic"/>
                <a:ea typeface="Century Gothic"/>
                <a:cs typeface="Century Gothic"/>
                <a:sym typeface="Century Gothic"/>
              </a:rPr>
              <a:t>to be </a:t>
            </a:r>
            <a:r>
              <a:rPr b="1" lang="en" sz="1500">
                <a:solidFill>
                  <a:srgbClr val="FFFFFF"/>
                </a:solidFill>
                <a:latin typeface="Century Gothic"/>
                <a:ea typeface="Century Gothic"/>
                <a:cs typeface="Century Gothic"/>
                <a:sym typeface="Century Gothic"/>
              </a:rPr>
              <a:t>heard! The Playground Charter needs to</a:t>
            </a:r>
            <a:endParaRPr b="1" sz="15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rPr b="1" lang="en" sz="1500">
                <a:solidFill>
                  <a:srgbClr val="FFFFFF"/>
                </a:solidFill>
                <a:latin typeface="Century Gothic"/>
                <a:ea typeface="Century Gothic"/>
                <a:cs typeface="Century Gothic"/>
                <a:sym typeface="Century Gothic"/>
              </a:rPr>
              <a:t>be child-friendly, eye-catching and </a:t>
            </a:r>
            <a:endParaRPr b="1" sz="15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rPr b="1" lang="en" sz="1500">
                <a:solidFill>
                  <a:srgbClr val="FFFFFF"/>
                </a:solidFill>
                <a:latin typeface="Century Gothic"/>
                <a:ea typeface="Century Gothic"/>
                <a:cs typeface="Century Gothic"/>
                <a:sym typeface="Century Gothic"/>
              </a:rPr>
              <a:t>easy to read. </a:t>
            </a:r>
            <a:endParaRPr b="1" sz="2600">
              <a:latin typeface="Shadows Into Light Two"/>
              <a:ea typeface="Shadows Into Light Two"/>
              <a:cs typeface="Shadows Into Light Two"/>
              <a:sym typeface="Shadows Into Light Two"/>
            </a:endParaRPr>
          </a:p>
          <a:p>
            <a:pPr indent="0" lvl="0" marL="0" rtl="0" algn="l">
              <a:spcBef>
                <a:spcPts val="0"/>
              </a:spcBef>
              <a:spcAft>
                <a:spcPts val="0"/>
              </a:spcAft>
              <a:buNone/>
            </a:pPr>
            <a:r>
              <a:t/>
            </a:r>
            <a:endParaRPr b="1" sz="2600">
              <a:latin typeface="Shadows Into Light Two"/>
              <a:ea typeface="Shadows Into Light Two"/>
              <a:cs typeface="Shadows Into Light Two"/>
              <a:sym typeface="Shadows Into Light Two"/>
            </a:endParaRPr>
          </a:p>
          <a:p>
            <a:pPr indent="0" lvl="0" marL="0" rtl="0" algn="l">
              <a:spcBef>
                <a:spcPts val="0"/>
              </a:spcBef>
              <a:spcAft>
                <a:spcPts val="0"/>
              </a:spcAft>
              <a:buNone/>
            </a:pPr>
            <a:r>
              <a:rPr b="1" lang="en" sz="2600">
                <a:latin typeface="Shadows Into Light Two"/>
                <a:ea typeface="Shadows Into Light Two"/>
                <a:cs typeface="Shadows Into Light Two"/>
                <a:sym typeface="Shadows Into Light Two"/>
              </a:rPr>
              <a:t>Task: </a:t>
            </a:r>
            <a:r>
              <a:rPr lang="en" sz="2600">
                <a:latin typeface="Shadows Into Light Two"/>
                <a:ea typeface="Shadows Into Light Two"/>
                <a:cs typeface="Shadows Into Light Two"/>
                <a:sym typeface="Shadows Into Light Two"/>
              </a:rPr>
              <a:t>Design/create a Playground Charter that lists our rights/r</a:t>
            </a:r>
            <a:r>
              <a:rPr lang="en" sz="2600">
                <a:latin typeface="Shadows Into Light Two"/>
                <a:ea typeface="Shadows Into Light Two"/>
                <a:cs typeface="Shadows Into Light Two"/>
                <a:sym typeface="Shadows Into Light Two"/>
              </a:rPr>
              <a:t>esponsibilities</a:t>
            </a:r>
            <a:r>
              <a:rPr lang="en" sz="2600">
                <a:latin typeface="Shadows Into Light Two"/>
                <a:ea typeface="Shadows Into Light Two"/>
                <a:cs typeface="Shadows Into Light Two"/>
                <a:sym typeface="Shadows Into Light Two"/>
              </a:rPr>
              <a:t> in the form of...</a:t>
            </a:r>
            <a:endParaRPr sz="2600">
              <a:latin typeface="Shadows Into Light Two"/>
              <a:ea typeface="Shadows Into Light Two"/>
              <a:cs typeface="Shadows Into Light Two"/>
              <a:sym typeface="Shadows Into Light Two"/>
            </a:endParaRPr>
          </a:p>
          <a:p>
            <a:pPr indent="0" lvl="0" marL="0" rtl="0" algn="l">
              <a:spcBef>
                <a:spcPts val="0"/>
              </a:spcBef>
              <a:spcAft>
                <a:spcPts val="0"/>
              </a:spcAft>
              <a:buNone/>
            </a:pPr>
            <a:r>
              <a:t/>
            </a:r>
            <a:endParaRPr sz="19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rPr lang="en" sz="1800">
                <a:solidFill>
                  <a:srgbClr val="FFFFFF"/>
                </a:solidFill>
                <a:latin typeface="Century Gothic"/>
                <a:ea typeface="Century Gothic"/>
                <a:cs typeface="Century Gothic"/>
                <a:sym typeface="Century Gothic"/>
              </a:rPr>
              <a:t>Option 1: An </a:t>
            </a:r>
            <a:r>
              <a:rPr b="1" lang="en" sz="1800">
                <a:solidFill>
                  <a:srgbClr val="FFFFFF"/>
                </a:solidFill>
                <a:latin typeface="Century Gothic"/>
                <a:ea typeface="Century Gothic"/>
                <a:cs typeface="Century Gothic"/>
                <a:sym typeface="Century Gothic"/>
              </a:rPr>
              <a:t>acrostic</a:t>
            </a:r>
            <a:r>
              <a:rPr lang="en" sz="1800">
                <a:solidFill>
                  <a:srgbClr val="FFFFFF"/>
                </a:solidFill>
                <a:latin typeface="Century Gothic"/>
                <a:ea typeface="Century Gothic"/>
                <a:cs typeface="Century Gothic"/>
                <a:sym typeface="Century Gothic"/>
              </a:rPr>
              <a:t> poem</a:t>
            </a:r>
            <a:endParaRPr b="1" sz="18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rPr lang="en" sz="1800">
                <a:solidFill>
                  <a:srgbClr val="FFFFFF"/>
                </a:solidFill>
                <a:latin typeface="Century Gothic"/>
                <a:ea typeface="Century Gothic"/>
                <a:cs typeface="Century Gothic"/>
                <a:sym typeface="Century Gothic"/>
              </a:rPr>
              <a:t>Option 2: A </a:t>
            </a:r>
            <a:r>
              <a:rPr b="1" lang="en" sz="1800">
                <a:solidFill>
                  <a:srgbClr val="FFFFFF"/>
                </a:solidFill>
                <a:latin typeface="Century Gothic"/>
                <a:ea typeface="Century Gothic"/>
                <a:cs typeface="Century Gothic"/>
                <a:sym typeface="Century Gothic"/>
              </a:rPr>
              <a:t>Rights Respecting Rainbow</a:t>
            </a:r>
            <a:endParaRPr b="1" sz="18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rPr lang="en" sz="1800">
                <a:solidFill>
                  <a:srgbClr val="FFFFFF"/>
                </a:solidFill>
                <a:latin typeface="Century Gothic"/>
                <a:ea typeface="Century Gothic"/>
                <a:cs typeface="Century Gothic"/>
                <a:sym typeface="Century Gothic"/>
              </a:rPr>
              <a:t>Option 3: Your own method! </a:t>
            </a:r>
            <a:endParaRPr sz="1800">
              <a:solidFill>
                <a:srgbClr val="FFFFFF"/>
              </a:solidFill>
              <a:latin typeface="Century Gothic"/>
              <a:ea typeface="Century Gothic"/>
              <a:cs typeface="Century Gothic"/>
              <a:sym typeface="Century Gothic"/>
            </a:endParaRPr>
          </a:p>
        </p:txBody>
      </p:sp>
      <p:pic>
        <p:nvPicPr>
          <p:cNvPr id="269" name="Google Shape;269;p34"/>
          <p:cNvPicPr preferRelativeResize="0"/>
          <p:nvPr/>
        </p:nvPicPr>
        <p:blipFill>
          <a:blip r:embed="rId3">
            <a:alphaModFix/>
          </a:blip>
          <a:stretch>
            <a:fillRect/>
          </a:stretch>
        </p:blipFill>
        <p:spPr>
          <a:xfrm>
            <a:off x="5245575" y="70150"/>
            <a:ext cx="3801024" cy="2560000"/>
          </a:xfrm>
          <a:prstGeom prst="rect">
            <a:avLst/>
          </a:prstGeom>
          <a:noFill/>
          <a:ln>
            <a:noFill/>
          </a:ln>
        </p:spPr>
      </p:pic>
      <p:pic>
        <p:nvPicPr>
          <p:cNvPr id="270" name="Google Shape;270;p34"/>
          <p:cNvPicPr preferRelativeResize="0"/>
          <p:nvPr/>
        </p:nvPicPr>
        <p:blipFill>
          <a:blip r:embed="rId4">
            <a:alphaModFix/>
          </a:blip>
          <a:stretch>
            <a:fillRect/>
          </a:stretch>
        </p:blipFill>
        <p:spPr>
          <a:xfrm rot="746186">
            <a:off x="4227832" y="1471575"/>
            <a:ext cx="2514861" cy="3398451"/>
          </a:xfrm>
          <a:prstGeom prst="rect">
            <a:avLst/>
          </a:prstGeom>
          <a:noFill/>
          <a:ln>
            <a:noFill/>
          </a:ln>
        </p:spPr>
      </p:pic>
      <p:sp>
        <p:nvSpPr>
          <p:cNvPr id="271" name="Google Shape;271;p34"/>
          <p:cNvSpPr txBox="1"/>
          <p:nvPr/>
        </p:nvSpPr>
        <p:spPr>
          <a:xfrm>
            <a:off x="6292500" y="2664300"/>
            <a:ext cx="2830200" cy="2017800"/>
          </a:xfrm>
          <a:prstGeom prst="rect">
            <a:avLst/>
          </a:prstGeom>
          <a:noFill/>
          <a:ln>
            <a:noFill/>
          </a:ln>
        </p:spPr>
        <p:txBody>
          <a:bodyPr anchorCtr="0" anchor="t" bIns="91425" lIns="91425" spcFirstLastPara="1" rIns="91425" wrap="square" tIns="91425">
            <a:noAutofit/>
          </a:bodyPr>
          <a:lstStyle/>
          <a:p>
            <a:pPr indent="0" lvl="0" marL="0" rtl="0" algn="r">
              <a:spcBef>
                <a:spcPts val="0"/>
              </a:spcBef>
              <a:spcAft>
                <a:spcPts val="0"/>
              </a:spcAft>
              <a:buNone/>
            </a:pPr>
            <a:r>
              <a:rPr lang="en">
                <a:latin typeface="Gravitas One"/>
                <a:ea typeface="Gravitas One"/>
                <a:cs typeface="Gravitas One"/>
                <a:sym typeface="Gravitas One"/>
              </a:rPr>
              <a:t>School Council reps will choose the top 2 charters for their class. </a:t>
            </a:r>
            <a:endParaRPr>
              <a:latin typeface="Gravitas One"/>
              <a:ea typeface="Gravitas One"/>
              <a:cs typeface="Gravitas One"/>
              <a:sym typeface="Gravitas One"/>
            </a:endParaRPr>
          </a:p>
          <a:p>
            <a:pPr indent="0" lvl="0" marL="0" rtl="0" algn="r">
              <a:spcBef>
                <a:spcPts val="0"/>
              </a:spcBef>
              <a:spcAft>
                <a:spcPts val="0"/>
              </a:spcAft>
              <a:buNone/>
            </a:pPr>
            <a:r>
              <a:rPr lang="en">
                <a:latin typeface="Gravitas One"/>
                <a:ea typeface="Gravitas One"/>
                <a:cs typeface="Gravitas One"/>
                <a:sym typeface="Gravitas One"/>
              </a:rPr>
              <a:t>The shortlist will then be sent to Mr. Harris and Mrs. Mears to decide on a 1st, 2nd and 3rd prize with our Y6 reps. </a:t>
            </a:r>
            <a:endParaRPr>
              <a:latin typeface="Gravitas One"/>
              <a:ea typeface="Gravitas One"/>
              <a:cs typeface="Gravitas One"/>
              <a:sym typeface="Gravitas One"/>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pic>
        <p:nvPicPr>
          <p:cNvPr id="276" name="Google Shape;276;p35"/>
          <p:cNvPicPr preferRelativeResize="0"/>
          <p:nvPr/>
        </p:nvPicPr>
        <p:blipFill>
          <a:blip r:embed="rId3">
            <a:alphaModFix/>
          </a:blip>
          <a:stretch>
            <a:fillRect/>
          </a:stretch>
        </p:blipFill>
        <p:spPr>
          <a:xfrm>
            <a:off x="4572000" y="292700"/>
            <a:ext cx="4338149" cy="3253599"/>
          </a:xfrm>
          <a:prstGeom prst="rect">
            <a:avLst/>
          </a:prstGeom>
          <a:noFill/>
          <a:ln>
            <a:noFill/>
          </a:ln>
        </p:spPr>
      </p:pic>
      <p:pic>
        <p:nvPicPr>
          <p:cNvPr id="277" name="Google Shape;277;p35"/>
          <p:cNvPicPr preferRelativeResize="0"/>
          <p:nvPr/>
        </p:nvPicPr>
        <p:blipFill>
          <a:blip r:embed="rId4">
            <a:alphaModFix/>
          </a:blip>
          <a:stretch>
            <a:fillRect/>
          </a:stretch>
        </p:blipFill>
        <p:spPr>
          <a:xfrm>
            <a:off x="2234725" y="1961950"/>
            <a:ext cx="2995125" cy="2995125"/>
          </a:xfrm>
          <a:prstGeom prst="rect">
            <a:avLst/>
          </a:prstGeom>
          <a:noFill/>
          <a:ln>
            <a:noFill/>
          </a:ln>
        </p:spPr>
      </p:pic>
      <p:sp>
        <p:nvSpPr>
          <p:cNvPr id="278" name="Google Shape;278;p35"/>
          <p:cNvSpPr txBox="1"/>
          <p:nvPr/>
        </p:nvSpPr>
        <p:spPr>
          <a:xfrm>
            <a:off x="118100" y="184525"/>
            <a:ext cx="4243500" cy="2017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700">
                <a:latin typeface="Gravitas One"/>
                <a:ea typeface="Gravitas One"/>
                <a:cs typeface="Gravitas One"/>
                <a:sym typeface="Gravitas One"/>
              </a:rPr>
              <a:t>Perhaps your Playground Charter/ideas/</a:t>
            </a:r>
            <a:r>
              <a:rPr lang="en" sz="1700">
                <a:latin typeface="Gravitas One"/>
                <a:ea typeface="Gravitas One"/>
                <a:cs typeface="Gravitas One"/>
                <a:sym typeface="Gravitas One"/>
              </a:rPr>
              <a:t>illustrations</a:t>
            </a:r>
            <a:r>
              <a:rPr lang="en" sz="1700">
                <a:latin typeface="Gravitas One"/>
                <a:ea typeface="Gravitas One"/>
                <a:cs typeface="Gravitas One"/>
                <a:sym typeface="Gravitas One"/>
              </a:rPr>
              <a:t>  will be displayed as a reminder for everyone in the playground</a:t>
            </a:r>
            <a:r>
              <a:rPr lang="en" sz="1700">
                <a:latin typeface="Gravitas One"/>
                <a:ea typeface="Gravitas One"/>
                <a:cs typeface="Gravitas One"/>
                <a:sym typeface="Gravitas One"/>
              </a:rPr>
              <a:t>...</a:t>
            </a:r>
            <a:endParaRPr sz="1700">
              <a:latin typeface="Gravitas One"/>
              <a:ea typeface="Gravitas One"/>
              <a:cs typeface="Gravitas One"/>
              <a:sym typeface="Gravitas One"/>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p36"/>
          <p:cNvSpPr txBox="1"/>
          <p:nvPr/>
        </p:nvSpPr>
        <p:spPr>
          <a:xfrm>
            <a:off x="118100" y="85800"/>
            <a:ext cx="8707800" cy="4748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2700">
                <a:solidFill>
                  <a:srgbClr val="FFFFFF"/>
                </a:solidFill>
                <a:latin typeface="Gravitas One"/>
                <a:ea typeface="Gravitas One"/>
                <a:cs typeface="Gravitas One"/>
                <a:sym typeface="Gravitas One"/>
              </a:rPr>
              <a:t>Option 1 - Acrostic Poem </a:t>
            </a:r>
            <a:endParaRPr b="1" sz="2700">
              <a:solidFill>
                <a:srgbClr val="FFFFFF"/>
              </a:solidFill>
              <a:latin typeface="Gravitas One"/>
              <a:ea typeface="Gravitas One"/>
              <a:cs typeface="Gravitas One"/>
              <a:sym typeface="Gravitas One"/>
            </a:endParaRPr>
          </a:p>
          <a:p>
            <a:pPr indent="0" lvl="0" marL="0" rtl="0" algn="l">
              <a:spcBef>
                <a:spcPts val="0"/>
              </a:spcBef>
              <a:spcAft>
                <a:spcPts val="0"/>
              </a:spcAft>
              <a:buNone/>
            </a:pPr>
            <a:r>
              <a:rPr lang="en" sz="1500">
                <a:solidFill>
                  <a:srgbClr val="FFFFFF"/>
                </a:solidFill>
                <a:latin typeface="Century Gothic"/>
                <a:ea typeface="Century Gothic"/>
                <a:cs typeface="Century Gothic"/>
                <a:sym typeface="Century Gothic"/>
              </a:rPr>
              <a:t>Here’s an example formed by School Council:</a:t>
            </a:r>
            <a:endParaRPr sz="15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t/>
            </a:r>
            <a:endParaRPr sz="15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t/>
            </a:r>
            <a:endParaRPr sz="15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t/>
            </a:r>
            <a:endParaRPr sz="15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t/>
            </a:r>
            <a:endParaRPr sz="15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t/>
            </a:r>
            <a:endParaRPr sz="1500">
              <a:solidFill>
                <a:srgbClr val="FFFFFF"/>
              </a:solidFill>
              <a:latin typeface="Century Gothic"/>
              <a:ea typeface="Century Gothic"/>
              <a:cs typeface="Century Gothic"/>
              <a:sym typeface="Century Gothic"/>
            </a:endParaRPr>
          </a:p>
        </p:txBody>
      </p:sp>
      <p:sp>
        <p:nvSpPr>
          <p:cNvPr id="284" name="Google Shape;284;p36"/>
          <p:cNvSpPr txBox="1"/>
          <p:nvPr/>
        </p:nvSpPr>
        <p:spPr>
          <a:xfrm>
            <a:off x="218100" y="588300"/>
            <a:ext cx="8707800" cy="4555200"/>
          </a:xfrm>
          <a:prstGeom prst="rect">
            <a:avLst/>
          </a:prstGeom>
          <a:noFill/>
          <a:ln>
            <a:noFill/>
          </a:ln>
          <a:effectLst>
            <a:outerShdw blurRad="50800">
              <a:srgbClr val="000000">
                <a:alpha val="40000"/>
              </a:srgbClr>
            </a:outerShdw>
          </a:effectLst>
        </p:spPr>
        <p:txBody>
          <a:bodyPr anchorCtr="0" anchor="ctr" bIns="45700" lIns="91425" spcFirstLastPara="1" rIns="91425" wrap="square" tIns="45700">
            <a:noAutofit/>
          </a:bodyPr>
          <a:lstStyle/>
          <a:p>
            <a:pPr indent="0" lvl="0" marL="0" rtl="0" algn="l">
              <a:lnSpc>
                <a:spcPct val="138000"/>
              </a:lnSpc>
              <a:spcBef>
                <a:spcPts val="0"/>
              </a:spcBef>
              <a:spcAft>
                <a:spcPts val="0"/>
              </a:spcAft>
              <a:buNone/>
            </a:pPr>
            <a:r>
              <a:rPr b="1" lang="en" sz="2700">
                <a:latin typeface="Gravitas One"/>
                <a:ea typeface="Gravitas One"/>
                <a:cs typeface="Gravitas One"/>
                <a:sym typeface="Gravitas One"/>
              </a:rPr>
              <a:t>P</a:t>
            </a:r>
            <a:r>
              <a:rPr lang="en" sz="2700">
                <a:latin typeface="Sofia"/>
                <a:ea typeface="Sofia"/>
                <a:cs typeface="Sofia"/>
                <a:sym typeface="Sofia"/>
              </a:rPr>
              <a:t> lay is our right, politeness is key. </a:t>
            </a:r>
            <a:endParaRPr sz="2700">
              <a:latin typeface="Sofia"/>
              <a:ea typeface="Sofia"/>
              <a:cs typeface="Sofia"/>
              <a:sym typeface="Sofia"/>
            </a:endParaRPr>
          </a:p>
          <a:p>
            <a:pPr indent="0" lvl="0" marL="0" rtl="0" algn="l">
              <a:lnSpc>
                <a:spcPct val="138000"/>
              </a:lnSpc>
              <a:spcBef>
                <a:spcPts val="0"/>
              </a:spcBef>
              <a:spcAft>
                <a:spcPts val="0"/>
              </a:spcAft>
              <a:buNone/>
            </a:pPr>
            <a:r>
              <a:rPr b="1" lang="en" sz="2700">
                <a:latin typeface="Gravitas One"/>
                <a:ea typeface="Gravitas One"/>
                <a:cs typeface="Gravitas One"/>
                <a:sym typeface="Gravitas One"/>
              </a:rPr>
              <a:t>L</a:t>
            </a:r>
            <a:r>
              <a:rPr lang="en" sz="2700">
                <a:latin typeface="Gravitas One"/>
                <a:ea typeface="Gravitas One"/>
                <a:cs typeface="Gravitas One"/>
                <a:sym typeface="Gravitas One"/>
              </a:rPr>
              <a:t> </a:t>
            </a:r>
            <a:r>
              <a:rPr lang="en" sz="2700">
                <a:latin typeface="Sofia"/>
                <a:ea typeface="Sofia"/>
                <a:cs typeface="Sofia"/>
                <a:sym typeface="Sofia"/>
              </a:rPr>
              <a:t>et others play with you. Look out for those who are lonely. Listen to your teachers!</a:t>
            </a:r>
            <a:endParaRPr sz="2700">
              <a:latin typeface="Sofia"/>
              <a:ea typeface="Sofia"/>
              <a:cs typeface="Sofia"/>
              <a:sym typeface="Sofia"/>
            </a:endParaRPr>
          </a:p>
          <a:p>
            <a:pPr indent="0" lvl="0" marL="0" rtl="0" algn="l">
              <a:lnSpc>
                <a:spcPct val="138000"/>
              </a:lnSpc>
              <a:spcBef>
                <a:spcPts val="0"/>
              </a:spcBef>
              <a:spcAft>
                <a:spcPts val="0"/>
              </a:spcAft>
              <a:buNone/>
            </a:pPr>
            <a:r>
              <a:rPr b="1" lang="en" sz="2700">
                <a:latin typeface="Gravitas One"/>
                <a:ea typeface="Gravitas One"/>
                <a:cs typeface="Gravitas One"/>
                <a:sym typeface="Gravitas One"/>
              </a:rPr>
              <a:t>A</a:t>
            </a:r>
            <a:r>
              <a:rPr b="1" lang="en" sz="2700">
                <a:latin typeface="Sofia"/>
                <a:ea typeface="Sofia"/>
                <a:cs typeface="Sofia"/>
                <a:sym typeface="Sofia"/>
              </a:rPr>
              <a:t> </a:t>
            </a:r>
            <a:r>
              <a:rPr lang="en" sz="2700">
                <a:latin typeface="Sofia"/>
                <a:ea typeface="Sofia"/>
                <a:cs typeface="Sofia"/>
                <a:sym typeface="Sofia"/>
              </a:rPr>
              <a:t>lways be friendly. Always tell a teacher if you are hurt. Always show kindness.</a:t>
            </a:r>
            <a:endParaRPr sz="2700">
              <a:latin typeface="Sofia"/>
              <a:ea typeface="Sofia"/>
              <a:cs typeface="Sofia"/>
              <a:sym typeface="Sofia"/>
            </a:endParaRPr>
          </a:p>
          <a:p>
            <a:pPr indent="0" lvl="0" marL="0" rtl="0" algn="l">
              <a:lnSpc>
                <a:spcPct val="115000"/>
              </a:lnSpc>
              <a:spcBef>
                <a:spcPts val="0"/>
              </a:spcBef>
              <a:spcAft>
                <a:spcPts val="0"/>
              </a:spcAft>
              <a:buNone/>
            </a:pPr>
            <a:r>
              <a:rPr b="1" lang="en" sz="2700">
                <a:latin typeface="Gravitas One"/>
                <a:ea typeface="Gravitas One"/>
                <a:cs typeface="Gravitas One"/>
                <a:sym typeface="Gravitas One"/>
              </a:rPr>
              <a:t>Y</a:t>
            </a:r>
            <a:r>
              <a:rPr b="1" lang="en" sz="2700">
                <a:latin typeface="Sofia"/>
                <a:ea typeface="Sofia"/>
                <a:cs typeface="Sofia"/>
                <a:sym typeface="Sofia"/>
              </a:rPr>
              <a:t> </a:t>
            </a:r>
            <a:r>
              <a:rPr lang="en" sz="2700">
                <a:latin typeface="Sofia"/>
                <a:ea typeface="Sofia"/>
                <a:cs typeface="Sofia"/>
                <a:sym typeface="Sofia"/>
              </a:rPr>
              <a:t>our safety matters!</a:t>
            </a:r>
            <a:endParaRPr sz="2700">
              <a:latin typeface="Sofia"/>
              <a:ea typeface="Sofia"/>
              <a:cs typeface="Sofia"/>
              <a:sym typeface="Sofia"/>
            </a:endParaRPr>
          </a:p>
          <a:p>
            <a:pPr indent="-228600" lvl="0" marL="342900" rtl="0" algn="l">
              <a:spcBef>
                <a:spcPts val="0"/>
              </a:spcBef>
              <a:spcAft>
                <a:spcPts val="0"/>
              </a:spcAft>
              <a:buNone/>
            </a:pPr>
            <a:r>
              <a:t/>
            </a:r>
            <a:endParaRPr sz="1800">
              <a:solidFill>
                <a:srgbClr val="FFFFFF"/>
              </a:solidFill>
              <a:latin typeface="Century Gothic"/>
              <a:ea typeface="Century Gothic"/>
              <a:cs typeface="Century Gothic"/>
              <a:sym typeface="Century Gothic"/>
            </a:endParaRPr>
          </a:p>
        </p:txBody>
      </p:sp>
      <p:sp>
        <p:nvSpPr>
          <p:cNvPr id="285" name="Google Shape;285;p36"/>
          <p:cNvSpPr/>
          <p:nvPr/>
        </p:nvSpPr>
        <p:spPr>
          <a:xfrm>
            <a:off x="5186150" y="3322988"/>
            <a:ext cx="3553200" cy="1754676"/>
          </a:xfrm>
          <a:prstGeom prst="cloud">
            <a:avLst/>
          </a:prstGeom>
          <a:solidFill>
            <a:srgbClr val="F3F3F3"/>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36"/>
          <p:cNvSpPr txBox="1"/>
          <p:nvPr/>
        </p:nvSpPr>
        <p:spPr>
          <a:xfrm>
            <a:off x="5449500" y="3605000"/>
            <a:ext cx="3201000" cy="1316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1600">
                <a:latin typeface="Century Gothic"/>
                <a:ea typeface="Century Gothic"/>
                <a:cs typeface="Century Gothic"/>
                <a:sym typeface="Century Gothic"/>
              </a:rPr>
              <a:t>Let’s decide on our steps for success if you choose this method.</a:t>
            </a:r>
            <a:endParaRPr b="1" sz="1600">
              <a:latin typeface="Century Gothic"/>
              <a:ea typeface="Century Gothic"/>
              <a:cs typeface="Century Gothic"/>
              <a:sym typeface="Century Gothic"/>
            </a:endParaRPr>
          </a:p>
          <a:p>
            <a:pPr indent="0" lvl="0" marL="0" rtl="0" algn="ctr">
              <a:spcBef>
                <a:spcPts val="0"/>
              </a:spcBef>
              <a:spcAft>
                <a:spcPts val="0"/>
              </a:spcAft>
              <a:buNone/>
            </a:pPr>
            <a:r>
              <a:rPr b="1" lang="en" sz="1600">
                <a:solidFill>
                  <a:srgbClr val="FF0000"/>
                </a:solidFill>
                <a:latin typeface="Century Gothic"/>
                <a:ea typeface="Century Gothic"/>
                <a:cs typeface="Century Gothic"/>
                <a:sym typeface="Century Gothic"/>
              </a:rPr>
              <a:t>MUST, </a:t>
            </a:r>
            <a:r>
              <a:rPr b="1" lang="en" sz="1600">
                <a:solidFill>
                  <a:srgbClr val="E69138"/>
                </a:solidFill>
                <a:latin typeface="Century Gothic"/>
                <a:ea typeface="Century Gothic"/>
                <a:cs typeface="Century Gothic"/>
                <a:sym typeface="Century Gothic"/>
              </a:rPr>
              <a:t>SHOULD,</a:t>
            </a:r>
            <a:r>
              <a:rPr b="1" lang="en" sz="1600">
                <a:solidFill>
                  <a:srgbClr val="38761D"/>
                </a:solidFill>
                <a:latin typeface="Century Gothic"/>
                <a:ea typeface="Century Gothic"/>
                <a:cs typeface="Century Gothic"/>
                <a:sym typeface="Century Gothic"/>
              </a:rPr>
              <a:t> COULD</a:t>
            </a:r>
            <a:r>
              <a:rPr b="1" lang="en" sz="1900">
                <a:solidFill>
                  <a:srgbClr val="38761D"/>
                </a:solidFill>
                <a:latin typeface="Century Gothic"/>
                <a:ea typeface="Century Gothic"/>
                <a:cs typeface="Century Gothic"/>
                <a:sym typeface="Century Gothic"/>
              </a:rPr>
              <a:t> </a:t>
            </a:r>
            <a:endParaRPr b="1" sz="1900">
              <a:solidFill>
                <a:srgbClr val="38761D"/>
              </a:solidFill>
              <a:latin typeface="Century Gothic"/>
              <a:ea typeface="Century Gothic"/>
              <a:cs typeface="Century Gothic"/>
              <a:sym typeface="Century Gothic"/>
            </a:endParaRPr>
          </a:p>
        </p:txBody>
      </p:sp>
      <p:sp>
        <p:nvSpPr>
          <p:cNvPr id="287" name="Google Shape;287;p36"/>
          <p:cNvSpPr txBox="1"/>
          <p:nvPr/>
        </p:nvSpPr>
        <p:spPr>
          <a:xfrm>
            <a:off x="8529850" y="228375"/>
            <a:ext cx="1952100" cy="1041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2300">
                <a:solidFill>
                  <a:srgbClr val="FFFFFF"/>
                </a:solidFill>
                <a:latin typeface="Gravitas One"/>
                <a:ea typeface="Gravitas One"/>
                <a:cs typeface="Gravitas One"/>
                <a:sym typeface="Gravitas One"/>
              </a:rPr>
              <a:t>P</a:t>
            </a:r>
            <a:endParaRPr sz="2300">
              <a:solidFill>
                <a:srgbClr val="FFFFFF"/>
              </a:solidFill>
              <a:latin typeface="Gravitas One"/>
              <a:ea typeface="Gravitas One"/>
              <a:cs typeface="Gravitas One"/>
              <a:sym typeface="Gravitas One"/>
            </a:endParaRPr>
          </a:p>
          <a:p>
            <a:pPr indent="0" lvl="0" marL="0" rtl="0" algn="l">
              <a:spcBef>
                <a:spcPts val="0"/>
              </a:spcBef>
              <a:spcAft>
                <a:spcPts val="0"/>
              </a:spcAft>
              <a:buNone/>
            </a:pPr>
            <a:r>
              <a:rPr lang="en" sz="2300">
                <a:solidFill>
                  <a:srgbClr val="FFFFFF"/>
                </a:solidFill>
                <a:latin typeface="Gravitas One"/>
                <a:ea typeface="Gravitas One"/>
                <a:cs typeface="Gravitas One"/>
                <a:sym typeface="Gravitas One"/>
              </a:rPr>
              <a:t>L</a:t>
            </a:r>
            <a:endParaRPr sz="2300">
              <a:solidFill>
                <a:srgbClr val="FFFFFF"/>
              </a:solidFill>
              <a:latin typeface="Gravitas One"/>
              <a:ea typeface="Gravitas One"/>
              <a:cs typeface="Gravitas One"/>
              <a:sym typeface="Gravitas One"/>
            </a:endParaRPr>
          </a:p>
          <a:p>
            <a:pPr indent="0" lvl="0" marL="0" rtl="0" algn="l">
              <a:spcBef>
                <a:spcPts val="0"/>
              </a:spcBef>
              <a:spcAft>
                <a:spcPts val="0"/>
              </a:spcAft>
              <a:buNone/>
            </a:pPr>
            <a:r>
              <a:rPr lang="en" sz="2300">
                <a:solidFill>
                  <a:srgbClr val="FFFFFF"/>
                </a:solidFill>
                <a:latin typeface="Gravitas One"/>
                <a:ea typeface="Gravitas One"/>
                <a:cs typeface="Gravitas One"/>
                <a:sym typeface="Gravitas One"/>
              </a:rPr>
              <a:t>A</a:t>
            </a:r>
            <a:endParaRPr sz="2300">
              <a:solidFill>
                <a:srgbClr val="FFFFFF"/>
              </a:solidFill>
              <a:latin typeface="Gravitas One"/>
              <a:ea typeface="Gravitas One"/>
              <a:cs typeface="Gravitas One"/>
              <a:sym typeface="Gravitas One"/>
            </a:endParaRPr>
          </a:p>
          <a:p>
            <a:pPr indent="0" lvl="0" marL="0" rtl="0" algn="l">
              <a:spcBef>
                <a:spcPts val="0"/>
              </a:spcBef>
              <a:spcAft>
                <a:spcPts val="0"/>
              </a:spcAft>
              <a:buNone/>
            </a:pPr>
            <a:r>
              <a:rPr lang="en" sz="2300">
                <a:solidFill>
                  <a:srgbClr val="FFFFFF"/>
                </a:solidFill>
                <a:latin typeface="Gravitas One"/>
                <a:ea typeface="Gravitas One"/>
                <a:cs typeface="Gravitas One"/>
                <a:sym typeface="Gravitas One"/>
              </a:rPr>
              <a:t>Y</a:t>
            </a:r>
            <a:endParaRPr sz="2300">
              <a:solidFill>
                <a:srgbClr val="FFFFFF"/>
              </a:solidFill>
              <a:latin typeface="Gravitas One"/>
              <a:ea typeface="Gravitas One"/>
              <a:cs typeface="Gravitas One"/>
              <a:sym typeface="Gravitas One"/>
            </a:endParaRPr>
          </a:p>
          <a:p>
            <a:pPr indent="0" lvl="0" marL="0" rtl="0" algn="l">
              <a:spcBef>
                <a:spcPts val="0"/>
              </a:spcBef>
              <a:spcAft>
                <a:spcPts val="0"/>
              </a:spcAft>
              <a:buNone/>
            </a:pPr>
            <a:r>
              <a:t/>
            </a:r>
            <a:endParaRPr sz="2300">
              <a:solidFill>
                <a:srgbClr val="FFFFFF"/>
              </a:solidFill>
              <a:latin typeface="Gravitas One"/>
              <a:ea typeface="Gravitas One"/>
              <a:cs typeface="Gravitas One"/>
              <a:sym typeface="Gravitas One"/>
            </a:endParaRPr>
          </a:p>
          <a:p>
            <a:pPr indent="0" lvl="0" marL="0" rtl="0" algn="l">
              <a:spcBef>
                <a:spcPts val="0"/>
              </a:spcBef>
              <a:spcAft>
                <a:spcPts val="0"/>
              </a:spcAft>
              <a:buNone/>
            </a:pPr>
            <a:r>
              <a:rPr lang="en" sz="2300">
                <a:solidFill>
                  <a:srgbClr val="FFFFFF"/>
                </a:solidFill>
                <a:latin typeface="Gravitas One"/>
                <a:ea typeface="Gravitas One"/>
                <a:cs typeface="Gravitas One"/>
                <a:sym typeface="Gravitas One"/>
              </a:rPr>
              <a:t>T</a:t>
            </a:r>
            <a:endParaRPr sz="2300">
              <a:solidFill>
                <a:srgbClr val="FFFFFF"/>
              </a:solidFill>
              <a:latin typeface="Gravitas One"/>
              <a:ea typeface="Gravitas One"/>
              <a:cs typeface="Gravitas One"/>
              <a:sym typeface="Gravitas One"/>
            </a:endParaRPr>
          </a:p>
          <a:p>
            <a:pPr indent="0" lvl="0" marL="0" rtl="0" algn="l">
              <a:spcBef>
                <a:spcPts val="0"/>
              </a:spcBef>
              <a:spcAft>
                <a:spcPts val="0"/>
              </a:spcAft>
              <a:buNone/>
            </a:pPr>
            <a:r>
              <a:rPr lang="en" sz="2300">
                <a:solidFill>
                  <a:srgbClr val="FFFFFF"/>
                </a:solidFill>
                <a:latin typeface="Gravitas One"/>
                <a:ea typeface="Gravitas One"/>
                <a:cs typeface="Gravitas One"/>
                <a:sym typeface="Gravitas One"/>
              </a:rPr>
              <a:t>I</a:t>
            </a:r>
            <a:endParaRPr sz="2300">
              <a:solidFill>
                <a:srgbClr val="FFFFFF"/>
              </a:solidFill>
              <a:latin typeface="Gravitas One"/>
              <a:ea typeface="Gravitas One"/>
              <a:cs typeface="Gravitas One"/>
              <a:sym typeface="Gravitas One"/>
            </a:endParaRPr>
          </a:p>
          <a:p>
            <a:pPr indent="0" lvl="0" marL="0" rtl="0" algn="l">
              <a:spcBef>
                <a:spcPts val="0"/>
              </a:spcBef>
              <a:spcAft>
                <a:spcPts val="0"/>
              </a:spcAft>
              <a:buNone/>
            </a:pPr>
            <a:r>
              <a:rPr lang="en" sz="2300">
                <a:solidFill>
                  <a:srgbClr val="FFFFFF"/>
                </a:solidFill>
                <a:latin typeface="Gravitas One"/>
                <a:ea typeface="Gravitas One"/>
                <a:cs typeface="Gravitas One"/>
                <a:sym typeface="Gravitas One"/>
              </a:rPr>
              <a:t>M</a:t>
            </a:r>
            <a:endParaRPr sz="2300">
              <a:solidFill>
                <a:srgbClr val="FFFFFF"/>
              </a:solidFill>
              <a:latin typeface="Gravitas One"/>
              <a:ea typeface="Gravitas One"/>
              <a:cs typeface="Gravitas One"/>
              <a:sym typeface="Gravitas One"/>
            </a:endParaRPr>
          </a:p>
          <a:p>
            <a:pPr indent="0" lvl="0" marL="0" rtl="0" algn="l">
              <a:spcBef>
                <a:spcPts val="0"/>
              </a:spcBef>
              <a:spcAft>
                <a:spcPts val="0"/>
              </a:spcAft>
              <a:buNone/>
            </a:pPr>
            <a:r>
              <a:rPr lang="en" sz="2300">
                <a:solidFill>
                  <a:srgbClr val="FFFFFF"/>
                </a:solidFill>
                <a:latin typeface="Gravitas One"/>
                <a:ea typeface="Gravitas One"/>
                <a:cs typeface="Gravitas One"/>
                <a:sym typeface="Gravitas One"/>
              </a:rPr>
              <a:t>E</a:t>
            </a:r>
            <a:endParaRPr sz="2300">
              <a:solidFill>
                <a:srgbClr val="FFFFFF"/>
              </a:solidFill>
              <a:latin typeface="Gravitas One"/>
              <a:ea typeface="Gravitas One"/>
              <a:cs typeface="Gravitas One"/>
              <a:sym typeface="Gravitas One"/>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sp>
        <p:nvSpPr>
          <p:cNvPr id="292" name="Google Shape;292;p37"/>
          <p:cNvSpPr txBox="1"/>
          <p:nvPr/>
        </p:nvSpPr>
        <p:spPr>
          <a:xfrm>
            <a:off x="4153950" y="85800"/>
            <a:ext cx="4990200" cy="4748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2700">
                <a:solidFill>
                  <a:srgbClr val="FFFFFF"/>
                </a:solidFill>
                <a:latin typeface="Gravitas One"/>
                <a:ea typeface="Gravitas One"/>
                <a:cs typeface="Gravitas One"/>
                <a:sym typeface="Gravitas One"/>
              </a:rPr>
              <a:t>Option 2</a:t>
            </a:r>
            <a:r>
              <a:rPr b="1" lang="en" sz="2700">
                <a:solidFill>
                  <a:srgbClr val="FFFFFF"/>
                </a:solidFill>
                <a:latin typeface="Gravitas One"/>
                <a:ea typeface="Gravitas One"/>
                <a:cs typeface="Gravitas One"/>
                <a:sym typeface="Gravitas One"/>
              </a:rPr>
              <a:t> - Rights Respecting Rainbow</a:t>
            </a:r>
            <a:endParaRPr sz="15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rPr lang="en" sz="1500">
                <a:solidFill>
                  <a:srgbClr val="FFFFFF"/>
                </a:solidFill>
                <a:latin typeface="Century Gothic"/>
                <a:ea typeface="Century Gothic"/>
                <a:cs typeface="Century Gothic"/>
                <a:sym typeface="Century Gothic"/>
              </a:rPr>
              <a:t>Here’s an example/idea!</a:t>
            </a:r>
            <a:endParaRPr sz="15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t/>
            </a:r>
            <a:endParaRPr sz="15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rPr lang="en" sz="1500">
                <a:solidFill>
                  <a:srgbClr val="FFFFFF"/>
                </a:solidFill>
                <a:latin typeface="Century Gothic"/>
                <a:ea typeface="Century Gothic"/>
                <a:cs typeface="Century Gothic"/>
                <a:sym typeface="Century Gothic"/>
              </a:rPr>
              <a:t>There are only a number responsibilities listed. Yours should include more - let’s decide on a </a:t>
            </a:r>
            <a:r>
              <a:rPr b="1" lang="en" sz="1500">
                <a:solidFill>
                  <a:srgbClr val="FFFFFF"/>
                </a:solidFill>
                <a:latin typeface="Century Gothic"/>
                <a:ea typeface="Century Gothic"/>
                <a:cs typeface="Century Gothic"/>
                <a:sym typeface="Century Gothic"/>
              </a:rPr>
              <a:t>MUST </a:t>
            </a:r>
            <a:r>
              <a:rPr lang="en" sz="1500">
                <a:solidFill>
                  <a:srgbClr val="FFFFFF"/>
                </a:solidFill>
                <a:latin typeface="Century Gothic"/>
                <a:ea typeface="Century Gothic"/>
                <a:cs typeface="Century Gothic"/>
                <a:sym typeface="Century Gothic"/>
              </a:rPr>
              <a:t>as a class. </a:t>
            </a:r>
            <a:endParaRPr sz="15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t/>
            </a:r>
            <a:endParaRPr sz="15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t/>
            </a:r>
            <a:endParaRPr sz="15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t/>
            </a:r>
            <a:endParaRPr sz="1500">
              <a:solidFill>
                <a:srgbClr val="FFFFFF"/>
              </a:solidFill>
              <a:latin typeface="Century Gothic"/>
              <a:ea typeface="Century Gothic"/>
              <a:cs typeface="Century Gothic"/>
              <a:sym typeface="Century Gothic"/>
            </a:endParaRPr>
          </a:p>
        </p:txBody>
      </p:sp>
      <p:sp>
        <p:nvSpPr>
          <p:cNvPr id="293" name="Google Shape;293;p37"/>
          <p:cNvSpPr/>
          <p:nvPr/>
        </p:nvSpPr>
        <p:spPr>
          <a:xfrm>
            <a:off x="129225" y="126150"/>
            <a:ext cx="3838500" cy="4891200"/>
          </a:xfrm>
          <a:prstGeom prst="rect">
            <a:avLst/>
          </a:prstGeom>
          <a:solidFill>
            <a:srgbClr val="FFFF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294" name="Google Shape;294;p37"/>
          <p:cNvPicPr preferRelativeResize="0"/>
          <p:nvPr/>
        </p:nvPicPr>
        <p:blipFill>
          <a:blip r:embed="rId3">
            <a:alphaModFix/>
          </a:blip>
          <a:stretch>
            <a:fillRect/>
          </a:stretch>
        </p:blipFill>
        <p:spPr>
          <a:xfrm>
            <a:off x="162513" y="1100150"/>
            <a:ext cx="3771624" cy="1767701"/>
          </a:xfrm>
          <a:prstGeom prst="rect">
            <a:avLst/>
          </a:prstGeom>
          <a:noFill/>
          <a:ln>
            <a:noFill/>
          </a:ln>
        </p:spPr>
      </p:pic>
      <p:sp>
        <p:nvSpPr>
          <p:cNvPr id="295" name="Google Shape;295;p37"/>
          <p:cNvSpPr txBox="1"/>
          <p:nvPr/>
        </p:nvSpPr>
        <p:spPr>
          <a:xfrm>
            <a:off x="162675" y="119275"/>
            <a:ext cx="3771600" cy="975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1600">
                <a:latin typeface="Century Gothic"/>
                <a:ea typeface="Century Gothic"/>
                <a:cs typeface="Century Gothic"/>
                <a:sym typeface="Century Gothic"/>
              </a:rPr>
              <a:t>Oakfield Primary School</a:t>
            </a:r>
            <a:endParaRPr b="1" sz="1600">
              <a:latin typeface="Century Gothic"/>
              <a:ea typeface="Century Gothic"/>
              <a:cs typeface="Century Gothic"/>
              <a:sym typeface="Century Gothic"/>
            </a:endParaRPr>
          </a:p>
          <a:p>
            <a:pPr indent="0" lvl="0" marL="0" rtl="0" algn="ctr">
              <a:spcBef>
                <a:spcPts val="0"/>
              </a:spcBef>
              <a:spcAft>
                <a:spcPts val="0"/>
              </a:spcAft>
              <a:buNone/>
            </a:pPr>
            <a:r>
              <a:rPr b="1" lang="en" sz="2000">
                <a:latin typeface="Shadows Into Light Two"/>
                <a:ea typeface="Shadows Into Light Two"/>
                <a:cs typeface="Shadows Into Light Two"/>
                <a:sym typeface="Shadows Into Light Two"/>
              </a:rPr>
              <a:t>Our Playground Charter</a:t>
            </a:r>
            <a:endParaRPr b="1" sz="1600">
              <a:latin typeface="Century Gothic"/>
              <a:ea typeface="Century Gothic"/>
              <a:cs typeface="Century Gothic"/>
              <a:sym typeface="Century Gothic"/>
            </a:endParaRPr>
          </a:p>
          <a:p>
            <a:pPr indent="0" lvl="0" marL="0" rtl="0" algn="ctr">
              <a:spcBef>
                <a:spcPts val="0"/>
              </a:spcBef>
              <a:spcAft>
                <a:spcPts val="0"/>
              </a:spcAft>
              <a:buNone/>
            </a:pPr>
            <a:r>
              <a:t/>
            </a:r>
            <a:endParaRPr sz="1000">
              <a:latin typeface="Century Gothic"/>
              <a:ea typeface="Century Gothic"/>
              <a:cs typeface="Century Gothic"/>
              <a:sym typeface="Century Gothic"/>
            </a:endParaRPr>
          </a:p>
          <a:p>
            <a:pPr indent="0" lvl="0" marL="0" rtl="0" algn="ctr">
              <a:spcBef>
                <a:spcPts val="0"/>
              </a:spcBef>
              <a:spcAft>
                <a:spcPts val="0"/>
              </a:spcAft>
              <a:buNone/>
            </a:pPr>
            <a:r>
              <a:rPr lang="en" sz="1000">
                <a:latin typeface="Century Gothic"/>
                <a:ea typeface="Century Gothic"/>
                <a:cs typeface="Century Gothic"/>
                <a:sym typeface="Century Gothic"/>
              </a:rPr>
              <a:t>We have the right to...</a:t>
            </a:r>
            <a:endParaRPr sz="1000">
              <a:latin typeface="Century Gothic"/>
              <a:ea typeface="Century Gothic"/>
              <a:cs typeface="Century Gothic"/>
              <a:sym typeface="Century Gothic"/>
            </a:endParaRPr>
          </a:p>
        </p:txBody>
      </p:sp>
      <p:pic>
        <p:nvPicPr>
          <p:cNvPr id="296" name="Google Shape;296;p37"/>
          <p:cNvPicPr preferRelativeResize="0"/>
          <p:nvPr/>
        </p:nvPicPr>
        <p:blipFill rotWithShape="1">
          <a:blip r:embed="rId4">
            <a:alphaModFix/>
          </a:blip>
          <a:srcRect b="8450" l="0" r="0" t="0"/>
          <a:stretch/>
        </p:blipFill>
        <p:spPr>
          <a:xfrm>
            <a:off x="1215950" y="3932900"/>
            <a:ext cx="1627625" cy="1084450"/>
          </a:xfrm>
          <a:prstGeom prst="rect">
            <a:avLst/>
          </a:prstGeom>
          <a:noFill/>
          <a:ln>
            <a:noFill/>
          </a:ln>
        </p:spPr>
      </p:pic>
      <p:sp>
        <p:nvSpPr>
          <p:cNvPr id="297" name="Google Shape;297;p37"/>
          <p:cNvSpPr/>
          <p:nvPr/>
        </p:nvSpPr>
        <p:spPr>
          <a:xfrm>
            <a:off x="5394525" y="3131038"/>
            <a:ext cx="3553200" cy="1754676"/>
          </a:xfrm>
          <a:prstGeom prst="cloud">
            <a:avLst/>
          </a:prstGeom>
          <a:solidFill>
            <a:srgbClr val="F3F3F3"/>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 name="Google Shape;298;p37"/>
          <p:cNvSpPr txBox="1"/>
          <p:nvPr/>
        </p:nvSpPr>
        <p:spPr>
          <a:xfrm>
            <a:off x="5657875" y="3413050"/>
            <a:ext cx="3201000" cy="1316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1600">
                <a:latin typeface="Century Gothic"/>
                <a:ea typeface="Century Gothic"/>
                <a:cs typeface="Century Gothic"/>
                <a:sym typeface="Century Gothic"/>
              </a:rPr>
              <a:t>Let’s decide on our steps for success if you choose this method.</a:t>
            </a:r>
            <a:endParaRPr b="1" sz="1600">
              <a:latin typeface="Century Gothic"/>
              <a:ea typeface="Century Gothic"/>
              <a:cs typeface="Century Gothic"/>
              <a:sym typeface="Century Gothic"/>
            </a:endParaRPr>
          </a:p>
          <a:p>
            <a:pPr indent="0" lvl="0" marL="0" rtl="0" algn="ctr">
              <a:spcBef>
                <a:spcPts val="0"/>
              </a:spcBef>
              <a:spcAft>
                <a:spcPts val="0"/>
              </a:spcAft>
              <a:buNone/>
            </a:pPr>
            <a:r>
              <a:rPr b="1" lang="en" sz="1600">
                <a:solidFill>
                  <a:srgbClr val="FF0000"/>
                </a:solidFill>
                <a:latin typeface="Century Gothic"/>
                <a:ea typeface="Century Gothic"/>
                <a:cs typeface="Century Gothic"/>
                <a:sym typeface="Century Gothic"/>
              </a:rPr>
              <a:t>MUST, </a:t>
            </a:r>
            <a:r>
              <a:rPr b="1" lang="en" sz="1600">
                <a:solidFill>
                  <a:srgbClr val="E69138"/>
                </a:solidFill>
                <a:latin typeface="Century Gothic"/>
                <a:ea typeface="Century Gothic"/>
                <a:cs typeface="Century Gothic"/>
                <a:sym typeface="Century Gothic"/>
              </a:rPr>
              <a:t>SHOULD,</a:t>
            </a:r>
            <a:r>
              <a:rPr b="1" lang="en" sz="1600">
                <a:solidFill>
                  <a:srgbClr val="38761D"/>
                </a:solidFill>
                <a:latin typeface="Century Gothic"/>
                <a:ea typeface="Century Gothic"/>
                <a:cs typeface="Century Gothic"/>
                <a:sym typeface="Century Gothic"/>
              </a:rPr>
              <a:t> COULD</a:t>
            </a:r>
            <a:r>
              <a:rPr b="1" lang="en" sz="1900">
                <a:solidFill>
                  <a:srgbClr val="38761D"/>
                </a:solidFill>
                <a:latin typeface="Century Gothic"/>
                <a:ea typeface="Century Gothic"/>
                <a:cs typeface="Century Gothic"/>
                <a:sym typeface="Century Gothic"/>
              </a:rPr>
              <a:t> </a:t>
            </a:r>
            <a:endParaRPr b="1" sz="1900">
              <a:solidFill>
                <a:srgbClr val="38761D"/>
              </a:solidFill>
              <a:latin typeface="Century Gothic"/>
              <a:ea typeface="Century Gothic"/>
              <a:cs typeface="Century Gothic"/>
              <a:sym typeface="Century Gothic"/>
            </a:endParaRPr>
          </a:p>
        </p:txBody>
      </p:sp>
      <p:sp>
        <p:nvSpPr>
          <p:cNvPr id="299" name="Google Shape;299;p37"/>
          <p:cNvSpPr txBox="1"/>
          <p:nvPr/>
        </p:nvSpPr>
        <p:spPr>
          <a:xfrm>
            <a:off x="622600" y="1792150"/>
            <a:ext cx="1184400" cy="383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2200">
                <a:latin typeface="Shadows Into Light Two"/>
                <a:ea typeface="Shadows Into Light Two"/>
                <a:cs typeface="Shadows Into Light Two"/>
                <a:sym typeface="Shadows Into Light Two"/>
              </a:rPr>
              <a:t>Children </a:t>
            </a:r>
            <a:endParaRPr b="1" sz="2200">
              <a:latin typeface="Shadows Into Light Two"/>
              <a:ea typeface="Shadows Into Light Two"/>
              <a:cs typeface="Shadows Into Light Two"/>
              <a:sym typeface="Shadows Into Light Two"/>
            </a:endParaRPr>
          </a:p>
        </p:txBody>
      </p:sp>
      <p:sp>
        <p:nvSpPr>
          <p:cNvPr id="300" name="Google Shape;300;p37"/>
          <p:cNvSpPr txBox="1"/>
          <p:nvPr/>
        </p:nvSpPr>
        <p:spPr>
          <a:xfrm>
            <a:off x="2683225" y="1792150"/>
            <a:ext cx="1085700" cy="383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2200">
                <a:latin typeface="Shadows Into Light Two"/>
                <a:ea typeface="Shadows Into Light Two"/>
                <a:cs typeface="Shadows Into Light Two"/>
                <a:sym typeface="Shadows Into Light Two"/>
              </a:rPr>
              <a:t>Adults</a:t>
            </a:r>
            <a:r>
              <a:rPr b="1" lang="en" sz="2200">
                <a:latin typeface="Shadows Into Light Two"/>
                <a:ea typeface="Shadows Into Light Two"/>
                <a:cs typeface="Shadows Into Light Two"/>
                <a:sym typeface="Shadows Into Light Two"/>
              </a:rPr>
              <a:t> </a:t>
            </a:r>
            <a:endParaRPr b="1" sz="2200">
              <a:latin typeface="Shadows Into Light Two"/>
              <a:ea typeface="Shadows Into Light Two"/>
              <a:cs typeface="Shadows Into Light Two"/>
              <a:sym typeface="Shadows Into Light Two"/>
            </a:endParaRPr>
          </a:p>
        </p:txBody>
      </p:sp>
      <p:sp>
        <p:nvSpPr>
          <p:cNvPr id="301" name="Google Shape;301;p37"/>
          <p:cNvSpPr txBox="1"/>
          <p:nvPr/>
        </p:nvSpPr>
        <p:spPr>
          <a:xfrm>
            <a:off x="1883200" y="1023950"/>
            <a:ext cx="811500" cy="120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900">
                <a:latin typeface="Century Gothic"/>
                <a:ea typeface="Century Gothic"/>
                <a:cs typeface="Century Gothic"/>
                <a:sym typeface="Century Gothic"/>
              </a:rPr>
              <a:t>play</a:t>
            </a:r>
            <a:endParaRPr sz="900">
              <a:latin typeface="Century Gothic"/>
              <a:ea typeface="Century Gothic"/>
              <a:cs typeface="Century Gothic"/>
              <a:sym typeface="Century Gothic"/>
            </a:endParaRPr>
          </a:p>
        </p:txBody>
      </p:sp>
      <p:sp>
        <p:nvSpPr>
          <p:cNvPr id="302" name="Google Shape;302;p37"/>
          <p:cNvSpPr txBox="1"/>
          <p:nvPr/>
        </p:nvSpPr>
        <p:spPr>
          <a:xfrm>
            <a:off x="1807000" y="1171375"/>
            <a:ext cx="811500" cy="120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900">
                <a:latin typeface="Century Gothic"/>
                <a:ea typeface="Century Gothic"/>
                <a:cs typeface="Century Gothic"/>
                <a:sym typeface="Century Gothic"/>
              </a:rPr>
              <a:t>b</a:t>
            </a:r>
            <a:r>
              <a:rPr lang="en" sz="900">
                <a:latin typeface="Century Gothic"/>
                <a:ea typeface="Century Gothic"/>
                <a:cs typeface="Century Gothic"/>
                <a:sym typeface="Century Gothic"/>
              </a:rPr>
              <a:t>e safe</a:t>
            </a:r>
            <a:endParaRPr sz="900">
              <a:latin typeface="Century Gothic"/>
              <a:ea typeface="Century Gothic"/>
              <a:cs typeface="Century Gothic"/>
              <a:sym typeface="Century Gothic"/>
            </a:endParaRPr>
          </a:p>
        </p:txBody>
      </p:sp>
      <p:sp>
        <p:nvSpPr>
          <p:cNvPr id="303" name="Google Shape;303;p37"/>
          <p:cNvSpPr txBox="1"/>
          <p:nvPr/>
        </p:nvSpPr>
        <p:spPr>
          <a:xfrm>
            <a:off x="1730800" y="1318800"/>
            <a:ext cx="963900" cy="120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900">
                <a:latin typeface="Century Gothic"/>
                <a:ea typeface="Century Gothic"/>
                <a:cs typeface="Century Gothic"/>
                <a:sym typeface="Century Gothic"/>
              </a:rPr>
              <a:t>participate</a:t>
            </a:r>
            <a:endParaRPr sz="900">
              <a:latin typeface="Century Gothic"/>
              <a:ea typeface="Century Gothic"/>
              <a:cs typeface="Century Gothic"/>
              <a:sym typeface="Century Gothic"/>
            </a:endParaRPr>
          </a:p>
        </p:txBody>
      </p:sp>
      <p:sp>
        <p:nvSpPr>
          <p:cNvPr id="304" name="Google Shape;304;p37"/>
          <p:cNvSpPr txBox="1"/>
          <p:nvPr/>
        </p:nvSpPr>
        <p:spPr>
          <a:xfrm>
            <a:off x="-1287950" y="2399850"/>
            <a:ext cx="811500" cy="120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1000">
              <a:latin typeface="Century Gothic"/>
              <a:ea typeface="Century Gothic"/>
              <a:cs typeface="Century Gothic"/>
              <a:sym typeface="Century Gothic"/>
            </a:endParaRPr>
          </a:p>
        </p:txBody>
      </p:sp>
      <p:sp>
        <p:nvSpPr>
          <p:cNvPr id="305" name="Google Shape;305;p37"/>
          <p:cNvSpPr txBox="1"/>
          <p:nvPr/>
        </p:nvSpPr>
        <p:spPr>
          <a:xfrm>
            <a:off x="287500" y="2099650"/>
            <a:ext cx="1854600" cy="120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000">
                <a:latin typeface="Century Gothic"/>
                <a:ea typeface="Century Gothic"/>
                <a:cs typeface="Century Gothic"/>
                <a:sym typeface="Century Gothic"/>
              </a:rPr>
              <a:t>w</a:t>
            </a:r>
            <a:r>
              <a:rPr lang="en" sz="1000">
                <a:latin typeface="Century Gothic"/>
                <a:ea typeface="Century Gothic"/>
                <a:cs typeface="Century Gothic"/>
                <a:sym typeface="Century Gothic"/>
              </a:rPr>
              <a:t>ill respect these rights by...</a:t>
            </a:r>
            <a:endParaRPr sz="1000">
              <a:latin typeface="Century Gothic"/>
              <a:ea typeface="Century Gothic"/>
              <a:cs typeface="Century Gothic"/>
              <a:sym typeface="Century Gothic"/>
            </a:endParaRPr>
          </a:p>
        </p:txBody>
      </p:sp>
      <p:sp>
        <p:nvSpPr>
          <p:cNvPr id="306" name="Google Shape;306;p37"/>
          <p:cNvSpPr txBox="1"/>
          <p:nvPr/>
        </p:nvSpPr>
        <p:spPr>
          <a:xfrm>
            <a:off x="2222575" y="2126850"/>
            <a:ext cx="1854600" cy="120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000">
                <a:latin typeface="Century Gothic"/>
                <a:ea typeface="Century Gothic"/>
                <a:cs typeface="Century Gothic"/>
                <a:sym typeface="Century Gothic"/>
              </a:rPr>
              <a:t>will respect these rights by...</a:t>
            </a:r>
            <a:endParaRPr sz="1000">
              <a:latin typeface="Century Gothic"/>
              <a:ea typeface="Century Gothic"/>
              <a:cs typeface="Century Gothic"/>
              <a:sym typeface="Century Gothic"/>
            </a:endParaRPr>
          </a:p>
        </p:txBody>
      </p:sp>
      <p:sp>
        <p:nvSpPr>
          <p:cNvPr id="307" name="Google Shape;307;p37"/>
          <p:cNvSpPr txBox="1"/>
          <p:nvPr/>
        </p:nvSpPr>
        <p:spPr>
          <a:xfrm>
            <a:off x="622600" y="2882375"/>
            <a:ext cx="1030800" cy="975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latin typeface="Roboto"/>
              <a:ea typeface="Roboto"/>
              <a:cs typeface="Roboto"/>
              <a:sym typeface="Roboto"/>
            </a:endParaRPr>
          </a:p>
        </p:txBody>
      </p:sp>
      <p:sp>
        <p:nvSpPr>
          <p:cNvPr id="308" name="Google Shape;308;p37"/>
          <p:cNvSpPr txBox="1"/>
          <p:nvPr/>
        </p:nvSpPr>
        <p:spPr>
          <a:xfrm>
            <a:off x="0" y="2805775"/>
            <a:ext cx="1912200" cy="975900"/>
          </a:xfrm>
          <a:prstGeom prst="rect">
            <a:avLst/>
          </a:prstGeom>
          <a:noFill/>
          <a:ln>
            <a:noFill/>
          </a:ln>
        </p:spPr>
        <p:txBody>
          <a:bodyPr anchorCtr="0" anchor="t" bIns="91425" lIns="91425" spcFirstLastPara="1" rIns="91425" wrap="square" tIns="91425">
            <a:noAutofit/>
          </a:bodyPr>
          <a:lstStyle/>
          <a:p>
            <a:pPr indent="-279400" lvl="0" marL="457200" rtl="0" algn="l">
              <a:spcBef>
                <a:spcPts val="0"/>
              </a:spcBef>
              <a:spcAft>
                <a:spcPts val="0"/>
              </a:spcAft>
              <a:buSzPts val="800"/>
              <a:buFont typeface="Century Gothic"/>
              <a:buChar char="●"/>
            </a:pPr>
            <a:r>
              <a:rPr lang="en" sz="800">
                <a:latin typeface="Century Gothic"/>
                <a:ea typeface="Century Gothic"/>
                <a:cs typeface="Century Gothic"/>
                <a:sym typeface="Century Gothic"/>
              </a:rPr>
              <a:t>b</a:t>
            </a:r>
            <a:r>
              <a:rPr lang="en" sz="800">
                <a:latin typeface="Century Gothic"/>
                <a:ea typeface="Century Gothic"/>
                <a:cs typeface="Century Gothic"/>
                <a:sym typeface="Century Gothic"/>
              </a:rPr>
              <a:t>eing kind and respectful to one and other</a:t>
            </a:r>
            <a:endParaRPr sz="800">
              <a:latin typeface="Century Gothic"/>
              <a:ea typeface="Century Gothic"/>
              <a:cs typeface="Century Gothic"/>
              <a:sym typeface="Century Gothic"/>
            </a:endParaRPr>
          </a:p>
          <a:p>
            <a:pPr indent="-279400" lvl="0" marL="457200" rtl="0" algn="l">
              <a:spcBef>
                <a:spcPts val="0"/>
              </a:spcBef>
              <a:spcAft>
                <a:spcPts val="0"/>
              </a:spcAft>
              <a:buSzPts val="800"/>
              <a:buFont typeface="Century Gothic"/>
              <a:buChar char="●"/>
            </a:pPr>
            <a:r>
              <a:rPr lang="en" sz="800">
                <a:latin typeface="Century Gothic"/>
                <a:ea typeface="Century Gothic"/>
                <a:cs typeface="Century Gothic"/>
                <a:sym typeface="Century Gothic"/>
              </a:rPr>
              <a:t>include others in games</a:t>
            </a:r>
            <a:endParaRPr sz="800">
              <a:latin typeface="Century Gothic"/>
              <a:ea typeface="Century Gothic"/>
              <a:cs typeface="Century Gothic"/>
              <a:sym typeface="Century Gothic"/>
            </a:endParaRPr>
          </a:p>
          <a:p>
            <a:pPr indent="-279400" lvl="0" marL="457200" rtl="0" algn="l">
              <a:spcBef>
                <a:spcPts val="0"/>
              </a:spcBef>
              <a:spcAft>
                <a:spcPts val="0"/>
              </a:spcAft>
              <a:buSzPts val="800"/>
              <a:buFont typeface="Century Gothic"/>
              <a:buChar char="●"/>
            </a:pPr>
            <a:r>
              <a:rPr lang="en" sz="800">
                <a:latin typeface="Century Gothic"/>
                <a:ea typeface="Century Gothic"/>
                <a:cs typeface="Century Gothic"/>
                <a:sym typeface="Century Gothic"/>
              </a:rPr>
              <a:t>share our equipment </a:t>
            </a:r>
            <a:endParaRPr sz="800">
              <a:latin typeface="Century Gothic"/>
              <a:ea typeface="Century Gothic"/>
              <a:cs typeface="Century Gothic"/>
              <a:sym typeface="Century Gothic"/>
            </a:endParaRPr>
          </a:p>
          <a:p>
            <a:pPr indent="-279400" lvl="0" marL="457200" rtl="0" algn="l">
              <a:spcBef>
                <a:spcPts val="0"/>
              </a:spcBef>
              <a:spcAft>
                <a:spcPts val="0"/>
              </a:spcAft>
              <a:buSzPts val="800"/>
              <a:buFont typeface="Roboto"/>
              <a:buChar char="●"/>
            </a:pPr>
            <a:r>
              <a:rPr lang="en" sz="800">
                <a:latin typeface="Century Gothic"/>
                <a:ea typeface="Century Gothic"/>
                <a:cs typeface="Century Gothic"/>
                <a:sym typeface="Century Gothic"/>
              </a:rPr>
              <a:t>listen to and follow  </a:t>
            </a:r>
            <a:r>
              <a:rPr lang="en" sz="800">
                <a:latin typeface="Century Gothic"/>
                <a:ea typeface="Century Gothic"/>
                <a:cs typeface="Century Gothic"/>
                <a:sym typeface="Century Gothic"/>
              </a:rPr>
              <a:t>instructions</a:t>
            </a:r>
            <a:r>
              <a:rPr lang="en" sz="800">
                <a:latin typeface="Century Gothic"/>
                <a:ea typeface="Century Gothic"/>
                <a:cs typeface="Century Gothic"/>
                <a:sym typeface="Century Gothic"/>
              </a:rPr>
              <a:t> given by adults</a:t>
            </a:r>
            <a:r>
              <a:rPr lang="en" sz="800">
                <a:latin typeface="Roboto"/>
                <a:ea typeface="Roboto"/>
                <a:cs typeface="Roboto"/>
                <a:sym typeface="Roboto"/>
              </a:rPr>
              <a:t> </a:t>
            </a:r>
            <a:endParaRPr sz="800">
              <a:latin typeface="Roboto"/>
              <a:ea typeface="Roboto"/>
              <a:cs typeface="Roboto"/>
              <a:sym typeface="Roboto"/>
            </a:endParaRPr>
          </a:p>
        </p:txBody>
      </p:sp>
      <p:sp>
        <p:nvSpPr>
          <p:cNvPr id="309" name="Google Shape;309;p37"/>
          <p:cNvSpPr txBox="1"/>
          <p:nvPr/>
        </p:nvSpPr>
        <p:spPr>
          <a:xfrm>
            <a:off x="2517625" y="2872825"/>
            <a:ext cx="1030800" cy="975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latin typeface="Roboto"/>
              <a:ea typeface="Roboto"/>
              <a:cs typeface="Roboto"/>
              <a:sym typeface="Roboto"/>
            </a:endParaRPr>
          </a:p>
        </p:txBody>
      </p:sp>
      <p:sp>
        <p:nvSpPr>
          <p:cNvPr id="310" name="Google Shape;310;p37"/>
          <p:cNvSpPr txBox="1"/>
          <p:nvPr/>
        </p:nvSpPr>
        <p:spPr>
          <a:xfrm>
            <a:off x="1943175" y="2796625"/>
            <a:ext cx="1912200" cy="975900"/>
          </a:xfrm>
          <a:prstGeom prst="rect">
            <a:avLst/>
          </a:prstGeom>
          <a:noFill/>
          <a:ln>
            <a:noFill/>
          </a:ln>
        </p:spPr>
        <p:txBody>
          <a:bodyPr anchorCtr="0" anchor="t" bIns="91425" lIns="91425" spcFirstLastPara="1" rIns="91425" wrap="square" tIns="91425">
            <a:noAutofit/>
          </a:bodyPr>
          <a:lstStyle/>
          <a:p>
            <a:pPr indent="-279400" lvl="0" marL="457200" rtl="0" algn="l">
              <a:spcBef>
                <a:spcPts val="0"/>
              </a:spcBef>
              <a:spcAft>
                <a:spcPts val="0"/>
              </a:spcAft>
              <a:buSzPts val="800"/>
              <a:buFont typeface="Century Gothic"/>
              <a:buChar char="●"/>
            </a:pPr>
            <a:r>
              <a:rPr lang="en" sz="800">
                <a:latin typeface="Century Gothic"/>
                <a:ea typeface="Century Gothic"/>
                <a:cs typeface="Century Gothic"/>
                <a:sym typeface="Century Gothic"/>
              </a:rPr>
              <a:t>supervising</a:t>
            </a:r>
            <a:r>
              <a:rPr lang="en" sz="800">
                <a:latin typeface="Century Gothic"/>
                <a:ea typeface="Century Gothic"/>
                <a:cs typeface="Century Gothic"/>
                <a:sym typeface="Century Gothic"/>
              </a:rPr>
              <a:t> activities in the playground</a:t>
            </a:r>
            <a:endParaRPr sz="800">
              <a:latin typeface="Century Gothic"/>
              <a:ea typeface="Century Gothic"/>
              <a:cs typeface="Century Gothic"/>
              <a:sym typeface="Century Gothic"/>
            </a:endParaRPr>
          </a:p>
          <a:p>
            <a:pPr indent="-279400" lvl="0" marL="457200" rtl="0" algn="l">
              <a:spcBef>
                <a:spcPts val="0"/>
              </a:spcBef>
              <a:spcAft>
                <a:spcPts val="0"/>
              </a:spcAft>
              <a:buSzPts val="800"/>
              <a:buFont typeface="Century Gothic"/>
              <a:buChar char="●"/>
            </a:pPr>
            <a:r>
              <a:rPr lang="en" sz="800">
                <a:latin typeface="Century Gothic"/>
                <a:ea typeface="Century Gothic"/>
                <a:cs typeface="Century Gothic"/>
                <a:sym typeface="Century Gothic"/>
              </a:rPr>
              <a:t>s</a:t>
            </a:r>
            <a:r>
              <a:rPr lang="en" sz="800">
                <a:latin typeface="Century Gothic"/>
                <a:ea typeface="Century Gothic"/>
                <a:cs typeface="Century Gothic"/>
                <a:sym typeface="Century Gothic"/>
              </a:rPr>
              <a:t>upport children to join in with games</a:t>
            </a:r>
            <a:endParaRPr sz="800">
              <a:latin typeface="Century Gothic"/>
              <a:ea typeface="Century Gothic"/>
              <a:cs typeface="Century Gothic"/>
              <a:sym typeface="Century Gothic"/>
            </a:endParaRPr>
          </a:p>
          <a:p>
            <a:pPr indent="-279400" lvl="0" marL="457200" rtl="0" algn="l">
              <a:spcBef>
                <a:spcPts val="0"/>
              </a:spcBef>
              <a:spcAft>
                <a:spcPts val="0"/>
              </a:spcAft>
              <a:buSzPts val="800"/>
              <a:buFont typeface="Century Gothic"/>
              <a:buChar char="●"/>
            </a:pPr>
            <a:r>
              <a:rPr lang="en" sz="800">
                <a:latin typeface="Century Gothic"/>
                <a:ea typeface="Century Gothic"/>
                <a:cs typeface="Century Gothic"/>
                <a:sym typeface="Century Gothic"/>
              </a:rPr>
              <a:t>m</a:t>
            </a:r>
            <a:r>
              <a:rPr lang="en" sz="800">
                <a:latin typeface="Century Gothic"/>
                <a:ea typeface="Century Gothic"/>
                <a:cs typeface="Century Gothic"/>
                <a:sym typeface="Century Gothic"/>
              </a:rPr>
              <a:t>odel how to play with others</a:t>
            </a:r>
            <a:endParaRPr sz="800">
              <a:latin typeface="Century Gothic"/>
              <a:ea typeface="Century Gothic"/>
              <a:cs typeface="Century Gothic"/>
              <a:sym typeface="Century Gothic"/>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4" name="Shape 314"/>
        <p:cNvGrpSpPr/>
        <p:nvPr/>
      </p:nvGrpSpPr>
      <p:grpSpPr>
        <a:xfrm>
          <a:off x="0" y="0"/>
          <a:ext cx="0" cy="0"/>
          <a:chOff x="0" y="0"/>
          <a:chExt cx="0" cy="0"/>
        </a:xfrm>
      </p:grpSpPr>
      <p:sp>
        <p:nvSpPr>
          <p:cNvPr id="315" name="Google Shape;315;p38"/>
          <p:cNvSpPr txBox="1"/>
          <p:nvPr>
            <p:ph type="ctrTitle"/>
          </p:nvPr>
        </p:nvSpPr>
        <p:spPr>
          <a:xfrm>
            <a:off x="390525" y="1819275"/>
            <a:ext cx="8222100" cy="9336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t/>
            </a:r>
            <a:endParaRPr/>
          </a:p>
        </p:txBody>
      </p:sp>
      <p:sp>
        <p:nvSpPr>
          <p:cNvPr id="316" name="Google Shape;316;p38"/>
          <p:cNvSpPr txBox="1"/>
          <p:nvPr>
            <p:ph idx="1" type="subTitle"/>
          </p:nvPr>
        </p:nvSpPr>
        <p:spPr>
          <a:xfrm>
            <a:off x="390525" y="2789130"/>
            <a:ext cx="8222100" cy="432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pic>
        <p:nvPicPr>
          <p:cNvPr id="317" name="Google Shape;317;p38"/>
          <p:cNvPicPr preferRelativeResize="0"/>
          <p:nvPr/>
        </p:nvPicPr>
        <p:blipFill>
          <a:blip r:embed="rId3">
            <a:alphaModFix/>
          </a:blip>
          <a:stretch>
            <a:fillRect/>
          </a:stretch>
        </p:blipFill>
        <p:spPr>
          <a:xfrm>
            <a:off x="0" y="797170"/>
            <a:ext cx="3225750" cy="3225750"/>
          </a:xfrm>
          <a:prstGeom prst="rect">
            <a:avLst/>
          </a:prstGeom>
          <a:noFill/>
          <a:ln>
            <a:noFill/>
          </a:ln>
        </p:spPr>
      </p:pic>
      <p:pic>
        <p:nvPicPr>
          <p:cNvPr id="318" name="Google Shape;318;p38"/>
          <p:cNvPicPr preferRelativeResize="0"/>
          <p:nvPr/>
        </p:nvPicPr>
        <p:blipFill>
          <a:blip r:embed="rId4">
            <a:alphaModFix/>
          </a:blip>
          <a:stretch>
            <a:fillRect/>
          </a:stretch>
        </p:blipFill>
        <p:spPr>
          <a:xfrm>
            <a:off x="6118800" y="1259275"/>
            <a:ext cx="2538025" cy="2807550"/>
          </a:xfrm>
          <a:prstGeom prst="rect">
            <a:avLst/>
          </a:prstGeom>
          <a:noFill/>
          <a:ln>
            <a:noFill/>
          </a:ln>
        </p:spPr>
      </p:pic>
      <p:pic>
        <p:nvPicPr>
          <p:cNvPr id="319" name="Google Shape;319;p38"/>
          <p:cNvPicPr preferRelativeResize="0"/>
          <p:nvPr/>
        </p:nvPicPr>
        <p:blipFill>
          <a:blip r:embed="rId5">
            <a:alphaModFix/>
          </a:blip>
          <a:stretch>
            <a:fillRect/>
          </a:stretch>
        </p:blipFill>
        <p:spPr>
          <a:xfrm>
            <a:off x="2942900" y="1596225"/>
            <a:ext cx="3117350" cy="1857950"/>
          </a:xfrm>
          <a:prstGeom prst="rect">
            <a:avLst/>
          </a:prstGeom>
          <a:noFill/>
          <a:ln>
            <a:noFill/>
          </a:ln>
        </p:spPr>
      </p:pic>
      <p:sp>
        <p:nvSpPr>
          <p:cNvPr id="320" name="Google Shape;320;p38"/>
          <p:cNvSpPr txBox="1"/>
          <p:nvPr/>
        </p:nvSpPr>
        <p:spPr>
          <a:xfrm>
            <a:off x="118100" y="85800"/>
            <a:ext cx="8707800" cy="4748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3100">
                <a:solidFill>
                  <a:srgbClr val="FFFFFF"/>
                </a:solidFill>
                <a:latin typeface="Gravitas One"/>
                <a:ea typeface="Gravitas One"/>
                <a:cs typeface="Gravitas One"/>
                <a:sym typeface="Gravitas One"/>
              </a:rPr>
              <a:t>Sut ydych chi’n teimlo?</a:t>
            </a:r>
            <a:endParaRPr b="1" sz="3100">
              <a:solidFill>
                <a:srgbClr val="FFFFFF"/>
              </a:solidFill>
              <a:latin typeface="Gravitas One"/>
              <a:ea typeface="Gravitas One"/>
              <a:cs typeface="Gravitas One"/>
              <a:sym typeface="Gravitas One"/>
            </a:endParaRPr>
          </a:p>
          <a:p>
            <a:pPr indent="0" lvl="0" marL="0" rtl="0" algn="l">
              <a:spcBef>
                <a:spcPts val="0"/>
              </a:spcBef>
              <a:spcAft>
                <a:spcPts val="0"/>
              </a:spcAft>
              <a:buNone/>
            </a:pPr>
            <a:r>
              <a:t/>
            </a:r>
            <a:endParaRPr b="1" sz="3100">
              <a:solidFill>
                <a:srgbClr val="FFFFFF"/>
              </a:solidFill>
              <a:latin typeface="Gravitas One"/>
              <a:ea typeface="Gravitas One"/>
              <a:cs typeface="Gravitas One"/>
              <a:sym typeface="Gravitas One"/>
            </a:endParaRPr>
          </a:p>
          <a:p>
            <a:pPr indent="0" lvl="0" marL="0" rtl="0" algn="l">
              <a:spcBef>
                <a:spcPts val="0"/>
              </a:spcBef>
              <a:spcAft>
                <a:spcPts val="0"/>
              </a:spcAft>
              <a:buNone/>
            </a:pPr>
            <a:r>
              <a:t/>
            </a:r>
            <a:endParaRPr b="1" sz="3100">
              <a:solidFill>
                <a:srgbClr val="FFFFFF"/>
              </a:solidFill>
              <a:latin typeface="Gravitas One"/>
              <a:ea typeface="Gravitas One"/>
              <a:cs typeface="Gravitas One"/>
              <a:sym typeface="Gravitas One"/>
            </a:endParaRPr>
          </a:p>
          <a:p>
            <a:pPr indent="0" lvl="0" marL="0" rtl="0" algn="l">
              <a:spcBef>
                <a:spcPts val="0"/>
              </a:spcBef>
              <a:spcAft>
                <a:spcPts val="0"/>
              </a:spcAft>
              <a:buNone/>
            </a:pPr>
            <a:r>
              <a:t/>
            </a:r>
            <a:endParaRPr b="1" sz="3100">
              <a:solidFill>
                <a:srgbClr val="FFFFFF"/>
              </a:solidFill>
              <a:latin typeface="Gravitas One"/>
              <a:ea typeface="Gravitas One"/>
              <a:cs typeface="Gravitas One"/>
              <a:sym typeface="Gravitas One"/>
            </a:endParaRPr>
          </a:p>
          <a:p>
            <a:pPr indent="0" lvl="0" marL="0" rtl="0" algn="l">
              <a:spcBef>
                <a:spcPts val="0"/>
              </a:spcBef>
              <a:spcAft>
                <a:spcPts val="0"/>
              </a:spcAft>
              <a:buNone/>
            </a:pPr>
            <a:r>
              <a:t/>
            </a:r>
            <a:endParaRPr b="1" sz="3100">
              <a:solidFill>
                <a:srgbClr val="FFFFFF"/>
              </a:solidFill>
              <a:latin typeface="Gravitas One"/>
              <a:ea typeface="Gravitas One"/>
              <a:cs typeface="Gravitas One"/>
              <a:sym typeface="Gravitas One"/>
            </a:endParaRPr>
          </a:p>
          <a:p>
            <a:pPr indent="0" lvl="0" marL="0" rtl="0" algn="l">
              <a:spcBef>
                <a:spcPts val="0"/>
              </a:spcBef>
              <a:spcAft>
                <a:spcPts val="0"/>
              </a:spcAft>
              <a:buNone/>
            </a:pPr>
            <a:r>
              <a:t/>
            </a:r>
            <a:endParaRPr b="1" sz="3100">
              <a:solidFill>
                <a:srgbClr val="FFFFFF"/>
              </a:solidFill>
              <a:latin typeface="Gravitas One"/>
              <a:ea typeface="Gravitas One"/>
              <a:cs typeface="Gravitas One"/>
              <a:sym typeface="Gravitas One"/>
            </a:endParaRPr>
          </a:p>
          <a:p>
            <a:pPr indent="0" lvl="0" marL="0" rtl="0" algn="l">
              <a:spcBef>
                <a:spcPts val="0"/>
              </a:spcBef>
              <a:spcAft>
                <a:spcPts val="0"/>
              </a:spcAft>
              <a:buNone/>
            </a:pPr>
            <a:r>
              <a:t/>
            </a:r>
            <a:endParaRPr b="1" sz="3100">
              <a:solidFill>
                <a:srgbClr val="FFFFFF"/>
              </a:solidFill>
              <a:latin typeface="Gravitas One"/>
              <a:ea typeface="Gravitas One"/>
              <a:cs typeface="Gravitas One"/>
              <a:sym typeface="Gravitas One"/>
            </a:endParaRPr>
          </a:p>
          <a:p>
            <a:pPr indent="0" lvl="0" marL="0" rtl="0" algn="l">
              <a:spcBef>
                <a:spcPts val="0"/>
              </a:spcBef>
              <a:spcAft>
                <a:spcPts val="0"/>
              </a:spcAft>
              <a:buNone/>
            </a:pPr>
            <a:r>
              <a:t/>
            </a:r>
            <a:endParaRPr b="1" sz="3100">
              <a:solidFill>
                <a:srgbClr val="FFFFFF"/>
              </a:solidFill>
              <a:latin typeface="Gravitas One"/>
              <a:ea typeface="Gravitas One"/>
              <a:cs typeface="Gravitas One"/>
              <a:sym typeface="Gravitas One"/>
            </a:endParaRPr>
          </a:p>
          <a:p>
            <a:pPr indent="0" lvl="0" marL="0" rtl="0" algn="l">
              <a:spcBef>
                <a:spcPts val="0"/>
              </a:spcBef>
              <a:spcAft>
                <a:spcPts val="0"/>
              </a:spcAft>
              <a:buNone/>
            </a:pPr>
            <a:r>
              <a:t/>
            </a:r>
            <a:endParaRPr b="1" sz="3100">
              <a:solidFill>
                <a:srgbClr val="FFFFFF"/>
              </a:solidFill>
              <a:latin typeface="Gravitas One"/>
              <a:ea typeface="Gravitas One"/>
              <a:cs typeface="Gravitas One"/>
              <a:sym typeface="Gravitas One"/>
            </a:endParaRPr>
          </a:p>
          <a:p>
            <a:pPr indent="0" lvl="0" marL="0" rtl="0" algn="l">
              <a:spcBef>
                <a:spcPts val="0"/>
              </a:spcBef>
              <a:spcAft>
                <a:spcPts val="0"/>
              </a:spcAft>
              <a:buNone/>
            </a:pPr>
            <a:r>
              <a:rPr b="1" lang="en" sz="3100">
                <a:solidFill>
                  <a:srgbClr val="FFFFFF"/>
                </a:solidFill>
                <a:latin typeface="Gravitas One"/>
                <a:ea typeface="Gravitas One"/>
                <a:cs typeface="Gravitas One"/>
                <a:sym typeface="Gravitas One"/>
              </a:rPr>
              <a:t>Dangoswch fi!</a:t>
            </a:r>
            <a:endParaRPr b="1" sz="3100">
              <a:solidFill>
                <a:srgbClr val="FFFFFF"/>
              </a:solidFill>
              <a:latin typeface="Gravitas One"/>
              <a:ea typeface="Gravitas One"/>
              <a:cs typeface="Gravitas One"/>
              <a:sym typeface="Gravitas One"/>
            </a:endParaRPr>
          </a:p>
          <a:p>
            <a:pPr indent="0" lvl="0" marL="0" rtl="0" algn="l">
              <a:spcBef>
                <a:spcPts val="0"/>
              </a:spcBef>
              <a:spcAft>
                <a:spcPts val="0"/>
              </a:spcAft>
              <a:buNone/>
            </a:pPr>
            <a:r>
              <a:t/>
            </a:r>
            <a:endParaRPr sz="15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t/>
            </a:r>
            <a:endParaRPr sz="15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t/>
            </a:r>
            <a:endParaRPr sz="15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t/>
            </a:r>
            <a:endParaRPr sz="15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t/>
            </a:r>
            <a:endParaRPr sz="15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t/>
            </a:r>
            <a:endParaRPr sz="1500">
              <a:solidFill>
                <a:srgbClr val="FFFFFF"/>
              </a:solidFill>
              <a:latin typeface="Century Gothic"/>
              <a:ea typeface="Century Gothic"/>
              <a:cs typeface="Century Gothic"/>
              <a:sym typeface="Century Gothic"/>
            </a:endParaRPr>
          </a:p>
        </p:txBody>
      </p:sp>
    </p:spTree>
  </p:cSld>
  <p:clrMapOvr>
    <a:masterClrMapping/>
  </p:clrMapOvr>
</p:sld>
</file>

<file path=ppt/theme/theme1.xml><?xml version="1.0" encoding="utf-8"?>
<a:theme xmlns:a="http://schemas.openxmlformats.org/drawingml/2006/main" xmlns:r="http://schemas.openxmlformats.org/officeDocument/2006/relationships" name="Material">
  <a:themeElements>
    <a:clrScheme name="Material">
      <a:dk1>
        <a:srgbClr val="4285F4"/>
      </a:dk1>
      <a:lt1>
        <a:srgbClr val="FFFFFF"/>
      </a:lt1>
      <a:dk2>
        <a:srgbClr val="424242"/>
      </a:dk2>
      <a:lt2>
        <a:srgbClr val="737373"/>
      </a:lt2>
      <a:accent1>
        <a:srgbClr val="0277BD"/>
      </a:accent1>
      <a:accent2>
        <a:srgbClr val="0F9D58"/>
      </a:accent2>
      <a:accent3>
        <a:srgbClr val="DB4437"/>
      </a:accent3>
      <a:accent4>
        <a:srgbClr val="FAFAFA"/>
      </a:accent4>
      <a:accent5>
        <a:srgbClr val="4FC3F7"/>
      </a:accent5>
      <a:accent6>
        <a:srgbClr val="F4B400"/>
      </a:accent6>
      <a:hlink>
        <a:srgbClr val="4FC3F7"/>
      </a:hlink>
      <a:folHlink>
        <a:srgbClr val="4FC3F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1_Office Theme">
  <a:themeElements>
    <a:clrScheme name="Twinkl Template">
      <a:dk1>
        <a:srgbClr val="1C1C1C"/>
      </a:dk1>
      <a:lt1>
        <a:srgbClr val="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