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</p:sldMasterIdLst>
  <p:notesMasterIdLst>
    <p:notesMasterId r:id="rId95"/>
  </p:notesMasterIdLst>
  <p:sldIdLst>
    <p:sldId id="1345" r:id="rId4"/>
    <p:sldId id="1346" r:id="rId5"/>
    <p:sldId id="1347" r:id="rId6"/>
    <p:sldId id="1237" r:id="rId7"/>
    <p:sldId id="1238" r:id="rId8"/>
    <p:sldId id="1239" r:id="rId9"/>
    <p:sldId id="1240" r:id="rId10"/>
    <p:sldId id="1241" r:id="rId11"/>
    <p:sldId id="1242" r:id="rId12"/>
    <p:sldId id="1243" r:id="rId13"/>
    <p:sldId id="1244" r:id="rId14"/>
    <p:sldId id="1245" r:id="rId15"/>
    <p:sldId id="1246" r:id="rId16"/>
    <p:sldId id="1247" r:id="rId17"/>
    <p:sldId id="1248" r:id="rId18"/>
    <p:sldId id="1249" r:id="rId19"/>
    <p:sldId id="1263" r:id="rId20"/>
    <p:sldId id="1266" r:id="rId21"/>
    <p:sldId id="1343" r:id="rId22"/>
    <p:sldId id="1267" r:id="rId23"/>
    <p:sldId id="1256" r:id="rId24"/>
    <p:sldId id="1257" r:id="rId25"/>
    <p:sldId id="1258" r:id="rId26"/>
    <p:sldId id="1259" r:id="rId27"/>
    <p:sldId id="1260" r:id="rId28"/>
    <p:sldId id="1262" r:id="rId29"/>
    <p:sldId id="1261" r:id="rId30"/>
    <p:sldId id="1327" r:id="rId31"/>
    <p:sldId id="1328" r:id="rId32"/>
    <p:sldId id="1330" r:id="rId33"/>
    <p:sldId id="1331" r:id="rId34"/>
    <p:sldId id="1332" r:id="rId35"/>
    <p:sldId id="1333" r:id="rId36"/>
    <p:sldId id="1334" r:id="rId37"/>
    <p:sldId id="1335" r:id="rId38"/>
    <p:sldId id="1336" r:id="rId39"/>
    <p:sldId id="1341" r:id="rId40"/>
    <p:sldId id="1340" r:id="rId41"/>
    <p:sldId id="1339" r:id="rId42"/>
    <p:sldId id="1338" r:id="rId43"/>
    <p:sldId id="1337" r:id="rId44"/>
    <p:sldId id="1189" r:id="rId45"/>
    <p:sldId id="1105" r:id="rId46"/>
    <p:sldId id="1106" r:id="rId47"/>
    <p:sldId id="1107" r:id="rId48"/>
    <p:sldId id="1108" r:id="rId49"/>
    <p:sldId id="1288" r:id="rId50"/>
    <p:sldId id="1289" r:id="rId51"/>
    <p:sldId id="1290" r:id="rId52"/>
    <p:sldId id="1294" r:id="rId53"/>
    <p:sldId id="1295" r:id="rId54"/>
    <p:sldId id="1296" r:id="rId55"/>
    <p:sldId id="1297" r:id="rId56"/>
    <p:sldId id="1298" r:id="rId57"/>
    <p:sldId id="1299" r:id="rId58"/>
    <p:sldId id="1285" r:id="rId59"/>
    <p:sldId id="1119" r:id="rId60"/>
    <p:sldId id="1120" r:id="rId61"/>
    <p:sldId id="1121" r:id="rId62"/>
    <p:sldId id="1122" r:id="rId63"/>
    <p:sldId id="1123" r:id="rId64"/>
    <p:sldId id="1322" r:id="rId65"/>
    <p:sldId id="1300" r:id="rId66"/>
    <p:sldId id="1270" r:id="rId67"/>
    <p:sldId id="1271" r:id="rId68"/>
    <p:sldId id="1272" r:id="rId69"/>
    <p:sldId id="1301" r:id="rId70"/>
    <p:sldId id="1302" r:id="rId71"/>
    <p:sldId id="1303" r:id="rId72"/>
    <p:sldId id="1304" r:id="rId73"/>
    <p:sldId id="1131" r:id="rId74"/>
    <p:sldId id="1132" r:id="rId75"/>
    <p:sldId id="1133" r:id="rId76"/>
    <p:sldId id="1134" r:id="rId77"/>
    <p:sldId id="1135" r:id="rId78"/>
    <p:sldId id="1140" r:id="rId79"/>
    <p:sldId id="1305" r:id="rId80"/>
    <p:sldId id="1306" r:id="rId81"/>
    <p:sldId id="1307" r:id="rId82"/>
    <p:sldId id="1142" r:id="rId83"/>
    <p:sldId id="1308" r:id="rId84"/>
    <p:sldId id="1309" r:id="rId85"/>
    <p:sldId id="1310" r:id="rId86"/>
    <p:sldId id="1311" r:id="rId87"/>
    <p:sldId id="1312" r:id="rId88"/>
    <p:sldId id="1313" r:id="rId89"/>
    <p:sldId id="1148" r:id="rId90"/>
    <p:sldId id="1230" r:id="rId91"/>
    <p:sldId id="1150" r:id="rId92"/>
    <p:sldId id="1344" r:id="rId93"/>
    <p:sldId id="1348" r:id="rId9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00FFCC"/>
    <a:srgbClr val="00FF00"/>
    <a:srgbClr val="CC66FF"/>
    <a:srgbClr val="FFCCCC"/>
    <a:srgbClr val="FF00FF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91" autoAdjust="0"/>
    <p:restoredTop sz="88455" autoAdjust="0"/>
  </p:normalViewPr>
  <p:slideViewPr>
    <p:cSldViewPr>
      <p:cViewPr varScale="1">
        <p:scale>
          <a:sx n="62" d="100"/>
          <a:sy n="62" d="100"/>
        </p:scale>
        <p:origin x="86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97" Type="http://schemas.openxmlformats.org/officeDocument/2006/relationships/viewProps" Target="view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95" Type="http://schemas.openxmlformats.org/officeDocument/2006/relationships/notesMaster" Target="notesMasters/notesMaster1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slide" Target="slides/slide90.xml"/><Relationship Id="rId9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FF7B37-D93E-43B3-8A09-8A4CFE9E4055}" type="datetimeFigureOut">
              <a:rPr lang="en-GB" smtClean="0"/>
              <a:pPr/>
              <a:t>02/12/2013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2B809F-48DF-4E9E-85CD-8A852F68A0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325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16113"/>
            <a:ext cx="4038600" cy="41798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16113"/>
            <a:ext cx="4038600" cy="41798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0114" y="142852"/>
            <a:ext cx="8929750" cy="59531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9388" y="1268413"/>
            <a:ext cx="8785225" cy="48307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endParaRPr lang="en-GB" noProof="0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16113"/>
            <a:ext cx="4038600" cy="417988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916113"/>
            <a:ext cx="4038600" cy="4179887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2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516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13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712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044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5917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715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262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34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1691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8204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7919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7030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591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9001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5140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0688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2163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3822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9500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5939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103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4">
                <a:lumMod val="10000"/>
              </a:schemeClr>
            </a:gs>
            <a:gs pos="20000">
              <a:srgbClr val="41164A"/>
            </a:gs>
            <a:gs pos="50000">
              <a:srgbClr val="4C2658"/>
            </a:gs>
            <a:gs pos="75000">
              <a:srgbClr val="8B06A6">
                <a:alpha val="93000"/>
              </a:srgbClr>
            </a:gs>
            <a:gs pos="89999">
              <a:srgbClr val="8D498F"/>
            </a:gs>
            <a:gs pos="100000">
              <a:srgbClr val="A764BC"/>
            </a:gs>
          </a:gsLst>
          <a:path path="circle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10000"/>
                  <a:alpha val="75000"/>
                </a:schemeClr>
              </a:gs>
              <a:gs pos="100000">
                <a:srgbClr val="A764BC">
                  <a:alpha val="0"/>
                </a:srgbClr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+mn-cs"/>
            </a:endParaRPr>
          </a:p>
        </p:txBody>
      </p:sp>
      <p:sp>
        <p:nvSpPr>
          <p:cNvPr id="265218" name="Freeform 2"/>
          <p:cNvSpPr>
            <a:spLocks/>
          </p:cNvSpPr>
          <p:nvPr/>
        </p:nvSpPr>
        <p:spPr bwMode="hidden">
          <a:xfrm>
            <a:off x="0" y="6215082"/>
            <a:ext cx="9144000" cy="35719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flip="none" rotWithShape="1">
            <a:gsLst>
              <a:gs pos="0">
                <a:srgbClr val="8D498F">
                  <a:alpha val="33000"/>
                </a:srgbClr>
              </a:gs>
              <a:gs pos="100000">
                <a:srgbClr val="EAEAEA"/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GB" sz="2400" dirty="0">
                <a:solidFill>
                  <a:srgbClr val="4C26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       </a:t>
            </a:r>
            <a:r>
              <a:rPr lang="en-GB" sz="2400" b="1" i="0" baseline="0" dirty="0">
                <a:solidFill>
                  <a:srgbClr val="4C26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www.andrelleducation.com</a:t>
            </a:r>
          </a:p>
        </p:txBody>
      </p:sp>
      <p:sp>
        <p:nvSpPr>
          <p:cNvPr id="265235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title style</a:t>
            </a:r>
          </a:p>
        </p:txBody>
      </p:sp>
      <p:sp>
        <p:nvSpPr>
          <p:cNvPr id="265236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16113"/>
            <a:ext cx="8229600" cy="417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</a:p>
        </p:txBody>
      </p:sp>
      <p:pic>
        <p:nvPicPr>
          <p:cNvPr id="89090" name="Picture 2" descr="\\SERVER02\Shared\Andrell\General Office\Editing &amp; Design\LOGOS\Jpgs\logo2.jpg"/>
          <p:cNvPicPr>
            <a:picLocks noChangeAspect="1" noChangeArrowheads="1"/>
          </p:cNvPicPr>
          <p:nvPr/>
        </p:nvPicPr>
        <p:blipFill>
          <a:blip r:embed="rId11" cstate="print">
            <a:lum bright="-12000"/>
          </a:blip>
          <a:srcRect/>
          <a:stretch>
            <a:fillRect/>
          </a:stretch>
        </p:blipFill>
        <p:spPr bwMode="auto">
          <a:xfrm>
            <a:off x="7443095" y="6215082"/>
            <a:ext cx="1700905" cy="357190"/>
          </a:xfrm>
          <a:prstGeom prst="rect">
            <a:avLst/>
          </a:prstGeom>
          <a:noFill/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  <p:sldLayoutId id="2147483666" r:id="rId5"/>
    <p:sldLayoutId id="2147483668" r:id="rId6"/>
    <p:sldLayoutId id="2147483669" r:id="rId7"/>
    <p:sldLayoutId id="2147483670" r:id="rId8"/>
    <p:sldLayoutId id="2147483671" r:id="rId9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EAEAEA"/>
          </a:solidFill>
          <a:effectLst>
            <a:outerShdw blurRad="38100" dist="38100" dir="2700000" algn="tl">
              <a:srgbClr val="000000"/>
            </a:outerShdw>
          </a:effectLst>
          <a:latin typeface="Cocon" pitchFamily="2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alibri" pitchFamily="34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07115-23F2-4FFE-87B4-FBAFB8AB4E9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FA428-5572-4C2A-AAD9-6CDE5D0D394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969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0D4D0-5B99-4438-AE37-F071AF554A7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02/12/2013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C11EE-0572-4CDB-85A9-8A2F3F515E0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454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8136904" cy="3528392"/>
          </a:xfrm>
        </p:spPr>
        <p:txBody>
          <a:bodyPr/>
          <a:lstStyle/>
          <a:p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CLIC</a:t>
            </a:r>
            <a:b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</a:br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Session</a:t>
            </a:r>
            <a:endParaRPr lang="en-GB" sz="80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pic>
        <p:nvPicPr>
          <p:cNvPr id="11" name="Picture 2" descr="C:\Users\Roger.Bird\Desktop\Big Maths Characters 2013\Mull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168071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864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02" y="2204864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809" y="274106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55681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90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8136904" cy="3528392"/>
          </a:xfrm>
        </p:spPr>
        <p:txBody>
          <a:bodyPr/>
          <a:lstStyle/>
          <a:p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CLIC</a:t>
            </a:r>
            <a:b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</a:br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Session</a:t>
            </a:r>
            <a:endParaRPr lang="en-GB" sz="80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 rot="21241569">
            <a:off x="409839" y="4901487"/>
            <a:ext cx="1784907" cy="1751755"/>
            <a:chOff x="337037" y="4581128"/>
            <a:chExt cx="2016224" cy="1978775"/>
          </a:xfrm>
        </p:grpSpPr>
        <p:sp>
          <p:nvSpPr>
            <p:cNvPr id="11" name="Rounded Rectangle 10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C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14" name="Rounded Rectangle 13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L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 rot="21224608">
            <a:off x="4860023" y="4831485"/>
            <a:ext cx="1784907" cy="1751755"/>
            <a:chOff x="337037" y="4581128"/>
            <a:chExt cx="2016224" cy="1978775"/>
          </a:xfrm>
        </p:grpSpPr>
        <p:sp>
          <p:nvSpPr>
            <p:cNvPr id="17" name="Rounded Rectangle 16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It’s Nothing New</a:t>
              </a: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I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 rot="304602">
            <a:off x="7004537" y="4834187"/>
            <a:ext cx="1784906" cy="1751754"/>
            <a:chOff x="337037" y="4581128"/>
            <a:chExt cx="2016224" cy="1978775"/>
          </a:xfrm>
        </p:grpSpPr>
        <p:sp>
          <p:nvSpPr>
            <p:cNvPr id="20" name="Rounded Rectangle 19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Calculation</a:t>
              </a:r>
            </a:p>
          </p:txBody>
        </p:sp>
        <p:sp>
          <p:nvSpPr>
            <p:cNvPr id="21" name="Rectangle 20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C</a:t>
              </a:r>
            </a:p>
          </p:txBody>
        </p:sp>
      </p:grpSp>
      <p:pic>
        <p:nvPicPr>
          <p:cNvPr id="27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55681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Roger.Bird\Desktop\Big Maths Characters 2013\Mull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168071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864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02" y="2204864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809" y="274106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92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8136904" cy="3528392"/>
          </a:xfrm>
        </p:spPr>
        <p:txBody>
          <a:bodyPr>
            <a:normAutofit/>
          </a:bodyPr>
          <a:lstStyle/>
          <a:p>
            <a:r>
              <a:rPr lang="en-GB" sz="11500" b="1" dirty="0" smtClean="0">
                <a:latin typeface="Segoe Print" pitchFamily="2" charset="0"/>
              </a:rPr>
              <a:t>Counting</a:t>
            </a:r>
            <a:endParaRPr lang="en-GB" sz="115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rot="21241569">
            <a:off x="409839" y="4901487"/>
            <a:ext cx="1784907" cy="1751755"/>
            <a:chOff x="337037" y="4581128"/>
            <a:chExt cx="2016224" cy="1978775"/>
          </a:xfrm>
        </p:grpSpPr>
        <p:sp>
          <p:nvSpPr>
            <p:cNvPr id="23" name="Rounded Rectangle 22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24" name="Rectangle 23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C</a:t>
              </a:r>
            </a:p>
          </p:txBody>
        </p:sp>
      </p:grpSp>
      <p:sp>
        <p:nvSpPr>
          <p:cNvPr id="6" name="Rounded Rectangular Callout 5"/>
          <p:cNvSpPr/>
          <p:nvPr/>
        </p:nvSpPr>
        <p:spPr bwMode="auto">
          <a:xfrm>
            <a:off x="3167844" y="3687132"/>
            <a:ext cx="3024336" cy="1872208"/>
          </a:xfrm>
          <a:prstGeom prst="wedgeRoundRectCallout">
            <a:avLst>
              <a:gd name="adj1" fmla="val 74484"/>
              <a:gd name="adj2" fmla="val 16971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Let’s count in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multiples</a:t>
            </a: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 of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five.</a:t>
            </a:r>
            <a:endParaRPr lang="en-GB" sz="3200" b="1" dirty="0" smtClean="0">
              <a:solidFill>
                <a:prstClr val="black"/>
              </a:solidFill>
              <a:latin typeface="Segoe Print" panose="02000600000000000000" pitchFamily="2" charset="0"/>
            </a:endParaRPr>
          </a:p>
        </p:txBody>
      </p:sp>
      <p:pic>
        <p:nvPicPr>
          <p:cNvPr id="7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810" y="4311316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328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91777" y="33689"/>
            <a:ext cx="923839" cy="906680"/>
            <a:chOff x="337037" y="4581128"/>
            <a:chExt cx="2016224" cy="1978775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100" b="1" dirty="0" smtClean="0">
                  <a:solidFill>
                    <a:srgbClr val="424456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b="1" dirty="0" smtClean="0">
                  <a:solidFill>
                    <a:srgbClr val="424456"/>
                  </a:solidFill>
                  <a:latin typeface="Segoe Print" pitchFamily="2" charset="0"/>
                </a:rPr>
                <a:t>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574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Rounded Rectangular Callout 1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5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312368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five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14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10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312368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ten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04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15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816424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fifteen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4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20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4104456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twenty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40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25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499992" y="3645024"/>
            <a:ext cx="4320480" cy="2664296"/>
          </a:xfrm>
          <a:prstGeom prst="wedgeRoundRectCallout">
            <a:avLst>
              <a:gd name="adj1" fmla="val -59074"/>
              <a:gd name="adj2" fmla="val 50844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Twenty five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30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816424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thirty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72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35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788024" y="3861048"/>
            <a:ext cx="3744416" cy="2520280"/>
          </a:xfrm>
          <a:prstGeom prst="wedgeRoundRectCallout">
            <a:avLst>
              <a:gd name="adj1" fmla="val -69670"/>
              <a:gd name="adj2" fmla="val 39392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Thirty five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01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40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528392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forty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625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45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716016" y="3866137"/>
            <a:ext cx="3672408" cy="2592288"/>
          </a:xfrm>
          <a:prstGeom prst="wedgeRoundRectCallout">
            <a:avLst>
              <a:gd name="adj1" fmla="val -68837"/>
              <a:gd name="adj2" fmla="val 4612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Forty five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84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999900"/>
              </p:ext>
            </p:extLst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ounded Rectangular Callout 2"/>
          <p:cNvSpPr/>
          <p:nvPr/>
        </p:nvSpPr>
        <p:spPr>
          <a:xfrm>
            <a:off x="1115616" y="3861048"/>
            <a:ext cx="2880320" cy="1872208"/>
          </a:xfrm>
          <a:prstGeom prst="wedgeRoundRectCallout">
            <a:avLst>
              <a:gd name="adj1" fmla="val 47112"/>
              <a:gd name="adj2" fmla="val 84851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b="1" dirty="0" smtClean="0"/>
              <a:t>50</a:t>
            </a:r>
            <a:endParaRPr lang="en-GB" sz="13800" b="1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4572000" y="3861048"/>
            <a:ext cx="3312368" cy="1872208"/>
          </a:xfrm>
          <a:prstGeom prst="wedgeRoundRectCallout">
            <a:avLst>
              <a:gd name="adj1" fmla="val -60150"/>
              <a:gd name="adj2" fmla="val 89818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fifty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3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240344"/>
              </p:ext>
            </p:extLst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6992223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851920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866629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992223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85192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851920" y="225871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992223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992223" y="285293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851920" y="2795065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992223" y="225890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29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6992223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851920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866629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992223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85192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851920" y="225871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992223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992223" y="285293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851920" y="2795065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992223" y="225890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27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701" y="472514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54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6992223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851920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866629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992223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85192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851920" y="225871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992223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992223" y="285293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851920" y="2795065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992223" y="225890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ular Callout 14"/>
          <p:cNvSpPr/>
          <p:nvPr/>
        </p:nvSpPr>
        <p:spPr>
          <a:xfrm>
            <a:off x="2771800" y="4825595"/>
            <a:ext cx="2734590" cy="1584176"/>
          </a:xfrm>
          <a:prstGeom prst="wedgeRoundRectCallout">
            <a:avLst>
              <a:gd name="adj1" fmla="val 77496"/>
              <a:gd name="adj2" fmla="val -17370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How many </a:t>
            </a:r>
          </a:p>
          <a:p>
            <a:pPr algn="ctr"/>
            <a:r>
              <a:rPr lang="en-GB" sz="24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more multiples </a:t>
            </a:r>
          </a:p>
          <a:p>
            <a:pPr algn="ctr"/>
            <a:r>
              <a:rPr lang="en-GB" sz="24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of 5 can you write down?</a:t>
            </a:r>
            <a:endParaRPr lang="en-GB" sz="2400" b="1" dirty="0">
              <a:solidFill>
                <a:prstClr val="black"/>
              </a:solidFill>
              <a:latin typeface="Segoe Print" panose="02000600000000000000" pitchFamily="2" charset="0"/>
            </a:endParaRPr>
          </a:p>
        </p:txBody>
      </p:sp>
      <p:pic>
        <p:nvPicPr>
          <p:cNvPr id="1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701" y="472514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26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6992223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851920" y="404664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866629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992223" y="980728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851920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851920" y="2258710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992223" y="161271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992223" y="2852936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851920" y="2795065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992223" y="2258902"/>
            <a:ext cx="792088" cy="72008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ular Callout 14"/>
          <p:cNvSpPr/>
          <p:nvPr/>
        </p:nvSpPr>
        <p:spPr>
          <a:xfrm>
            <a:off x="2771800" y="4825595"/>
            <a:ext cx="2734590" cy="1584176"/>
          </a:xfrm>
          <a:prstGeom prst="wedgeRoundRectCallout">
            <a:avLst>
              <a:gd name="adj1" fmla="val 77496"/>
              <a:gd name="adj2" fmla="val -17370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How many </a:t>
            </a:r>
          </a:p>
          <a:p>
            <a:pPr algn="ctr"/>
            <a:r>
              <a:rPr lang="en-GB" sz="24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more multiples </a:t>
            </a:r>
          </a:p>
          <a:p>
            <a:pPr algn="ctr"/>
            <a:r>
              <a:rPr lang="en-GB" sz="24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of 5 can you write down?</a:t>
            </a:r>
            <a:endParaRPr lang="en-GB" sz="2400" b="1" dirty="0">
              <a:solidFill>
                <a:prstClr val="black"/>
              </a:solidFill>
              <a:latin typeface="Segoe Print" panose="02000600000000000000" pitchFamily="2" charset="0"/>
            </a:endParaRPr>
          </a:p>
        </p:txBody>
      </p:sp>
      <p:pic>
        <p:nvPicPr>
          <p:cNvPr id="1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701" y="472514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 rot="21262074">
            <a:off x="961505" y="1263838"/>
            <a:ext cx="7241017" cy="418677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latin typeface="Segoe Print" pitchFamily="2" charset="0"/>
              </a:rPr>
              <a:t>Time’s up!</a:t>
            </a:r>
            <a:endParaRPr lang="en-GB" sz="9600" b="1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46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048855" y="476672"/>
            <a:ext cx="7051537" cy="4464496"/>
            <a:chOff x="2627784" y="4077072"/>
            <a:chExt cx="4101425" cy="2596710"/>
          </a:xfrm>
        </p:grpSpPr>
        <p:grpSp>
          <p:nvGrpSpPr>
            <p:cNvPr id="5" name="Group 4"/>
            <p:cNvGrpSpPr/>
            <p:nvPr/>
          </p:nvGrpSpPr>
          <p:grpSpPr>
            <a:xfrm>
              <a:off x="2627784" y="4077072"/>
              <a:ext cx="4101425" cy="2596710"/>
              <a:chOff x="487573" y="692696"/>
              <a:chExt cx="8188883" cy="5184576"/>
            </a:xfrm>
          </p:grpSpPr>
          <p:pic>
            <p:nvPicPr>
              <p:cNvPr id="7" name="Picture 6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8" name="Rectangle 7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3172255" y="4509120"/>
              <a:ext cx="2992356" cy="17281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55,60,65,</a:t>
              </a:r>
            </a:p>
            <a:p>
              <a:pPr algn="ctr"/>
              <a:r>
                <a:rPr lang="en-GB" sz="54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70,75,80,85,90,95,100</a:t>
              </a:r>
              <a:endParaRPr lang="en-GB" sz="54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sp>
        <p:nvSpPr>
          <p:cNvPr id="10" name="Rounded Rectangular Callout 9"/>
          <p:cNvSpPr/>
          <p:nvPr/>
        </p:nvSpPr>
        <p:spPr>
          <a:xfrm>
            <a:off x="3523583" y="4009623"/>
            <a:ext cx="4680520" cy="2118570"/>
          </a:xfrm>
          <a:prstGeom prst="wedgeRoundRectCallout">
            <a:avLst>
              <a:gd name="adj1" fmla="val -71495"/>
              <a:gd name="adj2" fmla="val -12117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latin typeface="Segoe Print" panose="02000600000000000000" pitchFamily="2" charset="0"/>
              </a:rPr>
              <a:t>The next 10 </a:t>
            </a:r>
            <a:r>
              <a:rPr lang="en-GB" sz="4000" b="1" dirty="0" smtClean="0">
                <a:latin typeface="Segoe Print" panose="02000600000000000000" pitchFamily="2" charset="0"/>
              </a:rPr>
              <a:t>multiples</a:t>
            </a:r>
            <a:r>
              <a:rPr lang="en-GB" sz="4000" dirty="0" smtClean="0">
                <a:latin typeface="Segoe Print" panose="02000600000000000000" pitchFamily="2" charset="0"/>
              </a:rPr>
              <a:t> of </a:t>
            </a:r>
            <a:r>
              <a:rPr lang="en-GB" sz="4000" b="1" dirty="0" smtClean="0">
                <a:latin typeface="Segoe Print" panose="02000600000000000000" pitchFamily="2" charset="0"/>
              </a:rPr>
              <a:t>five</a:t>
            </a:r>
            <a:r>
              <a:rPr lang="en-GB" sz="4000" dirty="0" smtClean="0">
                <a:latin typeface="Segoe Print" panose="02000600000000000000" pitchFamily="2" charset="0"/>
              </a:rPr>
              <a:t>.</a:t>
            </a:r>
            <a:endParaRPr lang="en-GB" sz="4000" dirty="0">
              <a:latin typeface="Segoe Print" panose="02000600000000000000" pitchFamily="2" charset="0"/>
            </a:endParaRPr>
          </a:p>
        </p:txBody>
      </p:sp>
      <p:pic>
        <p:nvPicPr>
          <p:cNvPr id="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22" y="4249325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92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502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45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502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10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502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15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502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20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502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972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30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6000" b="1" dirty="0" smtClean="0">
                <a:solidFill>
                  <a:schemeClr val="bg2"/>
                </a:solidFill>
                <a:latin typeface="Verdana" pitchFamily="34" charset="0"/>
              </a:rPr>
              <a:t>35</a:t>
            </a: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3869111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45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10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15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20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30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6000" b="1" dirty="0" smtClean="0">
                <a:solidFill>
                  <a:schemeClr val="bg2"/>
                </a:solidFill>
                <a:latin typeface="Verdana" pitchFamily="34" charset="0"/>
              </a:rPr>
              <a:t>35</a:t>
            </a: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53357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701" y="472514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2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10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2562407" y="3211304"/>
            <a:ext cx="4101425" cy="2596710"/>
            <a:chOff x="2627784" y="4077072"/>
            <a:chExt cx="4101425" cy="2596710"/>
          </a:xfrm>
        </p:grpSpPr>
        <p:grpSp>
          <p:nvGrpSpPr>
            <p:cNvPr id="17" name="Group 16"/>
            <p:cNvGrpSpPr/>
            <p:nvPr/>
          </p:nvGrpSpPr>
          <p:grpSpPr>
            <a:xfrm>
              <a:off x="2627784" y="4077072"/>
              <a:ext cx="4101425" cy="2596710"/>
              <a:chOff x="487573" y="692696"/>
              <a:chExt cx="8188883" cy="5184576"/>
            </a:xfrm>
          </p:grpSpPr>
          <p:pic>
            <p:nvPicPr>
              <p:cNvPr id="19" name="Picture 1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00"/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3419872" y="4509120"/>
              <a:ext cx="2664296" cy="17281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5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15</a:t>
              </a:r>
              <a:endParaRPr lang="en-GB" sz="115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2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531" y="284862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767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10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074756" y="1945876"/>
            <a:ext cx="4101425" cy="2596710"/>
            <a:chOff x="2627784" y="4077072"/>
            <a:chExt cx="4101425" cy="2596710"/>
          </a:xfrm>
        </p:grpSpPr>
        <p:grpSp>
          <p:nvGrpSpPr>
            <p:cNvPr id="17" name="Group 16"/>
            <p:cNvGrpSpPr/>
            <p:nvPr/>
          </p:nvGrpSpPr>
          <p:grpSpPr>
            <a:xfrm>
              <a:off x="2627784" y="4077072"/>
              <a:ext cx="4101425" cy="2596710"/>
              <a:chOff x="487573" y="692696"/>
              <a:chExt cx="8188883" cy="5184576"/>
            </a:xfrm>
          </p:grpSpPr>
          <p:pic>
            <p:nvPicPr>
              <p:cNvPr id="19" name="Picture 1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3419872" y="4509120"/>
              <a:ext cx="2664296" cy="17281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5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30</a:t>
              </a:r>
              <a:endParaRPr lang="en-GB" sz="115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2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30702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77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10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891491" y="1716868"/>
            <a:ext cx="4101425" cy="2596710"/>
            <a:chOff x="2627784" y="4077072"/>
            <a:chExt cx="4101425" cy="2596710"/>
          </a:xfrm>
        </p:grpSpPr>
        <p:grpSp>
          <p:nvGrpSpPr>
            <p:cNvPr id="17" name="Group 16"/>
            <p:cNvGrpSpPr/>
            <p:nvPr/>
          </p:nvGrpSpPr>
          <p:grpSpPr>
            <a:xfrm>
              <a:off x="2627784" y="4077072"/>
              <a:ext cx="4101425" cy="2596710"/>
              <a:chOff x="487573" y="692696"/>
              <a:chExt cx="8188883" cy="5184576"/>
            </a:xfrm>
          </p:grpSpPr>
          <p:pic>
            <p:nvPicPr>
              <p:cNvPr id="19" name="Picture 18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0" name="Rectangle 19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3419872" y="4509120"/>
              <a:ext cx="2664296" cy="17281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5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35</a:t>
              </a:r>
              <a:endParaRPr lang="en-GB" sz="115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2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57" y="3530702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21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265578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55801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7380311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50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2008225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10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7799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580112" y="620687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7380312" y="6206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6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25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249859" y="386538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2014047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79912" y="3861048"/>
            <a:ext cx="1596069" cy="1990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6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490778" y="2259525"/>
            <a:ext cx="4101425" cy="2596710"/>
            <a:chOff x="2627784" y="4077072"/>
            <a:chExt cx="4101425" cy="2596710"/>
          </a:xfrm>
        </p:grpSpPr>
        <p:grpSp>
          <p:nvGrpSpPr>
            <p:cNvPr id="20" name="Group 19"/>
            <p:cNvGrpSpPr/>
            <p:nvPr/>
          </p:nvGrpSpPr>
          <p:grpSpPr>
            <a:xfrm>
              <a:off x="2627784" y="4077072"/>
              <a:ext cx="4101425" cy="2596710"/>
              <a:chOff x="487573" y="692696"/>
              <a:chExt cx="8188883" cy="5184576"/>
            </a:xfrm>
          </p:grpSpPr>
          <p:pic>
            <p:nvPicPr>
              <p:cNvPr id="22" name="Picture 21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1763688" y="1124744"/>
                <a:ext cx="5544616" cy="446449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" name="Rectangle 20"/>
            <p:cNvSpPr/>
            <p:nvPr/>
          </p:nvSpPr>
          <p:spPr>
            <a:xfrm>
              <a:off x="3419872" y="4509120"/>
              <a:ext cx="2664296" cy="17281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5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45</a:t>
              </a:r>
              <a:endParaRPr lang="en-GB" sz="115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  <p:pic>
        <p:nvPicPr>
          <p:cNvPr id="24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826" y="3536165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12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 rot="21241569">
            <a:off x="409839" y="4901487"/>
            <a:ext cx="1784907" cy="1751755"/>
            <a:chOff x="337037" y="4581128"/>
            <a:chExt cx="2016224" cy="1978775"/>
          </a:xfrm>
        </p:grpSpPr>
        <p:sp>
          <p:nvSpPr>
            <p:cNvPr id="23" name="Rounded Rectangle 22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24" name="Rectangle 23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C</a:t>
              </a:r>
            </a:p>
          </p:txBody>
        </p:sp>
      </p:grpSp>
      <p:sp>
        <p:nvSpPr>
          <p:cNvPr id="3" name="Rounded Rectangular Callout 2"/>
          <p:cNvSpPr/>
          <p:nvPr/>
        </p:nvSpPr>
        <p:spPr bwMode="auto">
          <a:xfrm>
            <a:off x="2271764" y="3225184"/>
            <a:ext cx="3397970" cy="1872208"/>
          </a:xfrm>
          <a:prstGeom prst="wedgeRoundRectCallout">
            <a:avLst>
              <a:gd name="adj1" fmla="val 74484"/>
              <a:gd name="adj2" fmla="val 31872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Let’s read some </a:t>
            </a:r>
            <a:r>
              <a:rPr lang="en-GB" sz="3200" b="1" dirty="0" smtClean="0">
                <a:solidFill>
                  <a:prstClr val="black"/>
                </a:solidFill>
                <a:latin typeface="Segoe Print" panose="02000600000000000000" pitchFamily="2" charset="0"/>
              </a:rPr>
              <a:t>two digit numbers.</a:t>
            </a:r>
          </a:p>
        </p:txBody>
      </p:sp>
      <p:pic>
        <p:nvPicPr>
          <p:cNvPr id="7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701" y="472514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96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2579154" y="404664"/>
            <a:ext cx="4176464" cy="2664296"/>
            <a:chOff x="2555776" y="476672"/>
            <a:chExt cx="4176464" cy="2664296"/>
          </a:xfrm>
        </p:grpSpPr>
        <p:grpSp>
          <p:nvGrpSpPr>
            <p:cNvPr id="9" name="Group 8"/>
            <p:cNvGrpSpPr/>
            <p:nvPr/>
          </p:nvGrpSpPr>
          <p:grpSpPr>
            <a:xfrm>
              <a:off x="2555776" y="476672"/>
              <a:ext cx="4176464" cy="2664296"/>
              <a:chOff x="1691680" y="548680"/>
              <a:chExt cx="5760640" cy="3024336"/>
            </a:xfrm>
          </p:grpSpPr>
          <p:sp>
            <p:nvSpPr>
              <p:cNvPr id="5" name="Rounded Rectangle 4"/>
              <p:cNvSpPr/>
              <p:nvPr/>
            </p:nvSpPr>
            <p:spPr bwMode="auto">
              <a:xfrm>
                <a:off x="1691680" y="548680"/>
                <a:ext cx="5760640" cy="3024336"/>
              </a:xfrm>
              <a:prstGeom prst="roundRect">
                <a:avLst/>
              </a:prstGeom>
              <a:ln w="76200">
                <a:headEnd type="none" w="med" len="med"/>
                <a:tailEnd type="none" w="med" len="med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</a:endParaRPr>
              </a:p>
            </p:txBody>
          </p:sp>
          <p:cxnSp>
            <p:nvCxnSpPr>
              <p:cNvPr id="7" name="Straight Connector 6"/>
              <p:cNvCxnSpPr>
                <a:stCxn id="5" idx="0"/>
                <a:endCxn id="5" idx="2"/>
              </p:cNvCxnSpPr>
              <p:nvPr/>
            </p:nvCxnSpPr>
            <p:spPr bwMode="auto">
              <a:xfrm>
                <a:off x="4572000" y="548680"/>
                <a:ext cx="0" cy="3024336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13" name="Rectangle 12"/>
            <p:cNvSpPr/>
            <p:nvPr/>
          </p:nvSpPr>
          <p:spPr bwMode="auto">
            <a:xfrm>
              <a:off x="2649480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6</a:t>
              </a: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4737712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5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39552" y="3645024"/>
            <a:ext cx="4176464" cy="3096344"/>
            <a:chOff x="539552" y="3645024"/>
            <a:chExt cx="4176464" cy="3096344"/>
          </a:xfrm>
        </p:grpSpPr>
        <p:grpSp>
          <p:nvGrpSpPr>
            <p:cNvPr id="20" name="Group 19"/>
            <p:cNvGrpSpPr/>
            <p:nvPr/>
          </p:nvGrpSpPr>
          <p:grpSpPr>
            <a:xfrm>
              <a:off x="539552" y="3645024"/>
              <a:ext cx="4176464" cy="2664296"/>
              <a:chOff x="373840" y="3568288"/>
              <a:chExt cx="4176464" cy="2664296"/>
            </a:xfrm>
          </p:grpSpPr>
          <p:grpSp>
            <p:nvGrpSpPr>
              <p:cNvPr id="15" name="Group 14"/>
              <p:cNvGrpSpPr/>
              <p:nvPr/>
            </p:nvGrpSpPr>
            <p:grpSpPr>
              <a:xfrm>
                <a:off x="373840" y="3568288"/>
                <a:ext cx="4176464" cy="2664296"/>
                <a:chOff x="1691680" y="548680"/>
                <a:chExt cx="5760640" cy="3024336"/>
              </a:xfrm>
            </p:grpSpPr>
            <p:sp>
              <p:nvSpPr>
                <p:cNvPr id="16" name="Rounded Rectangle 15"/>
                <p:cNvSpPr/>
                <p:nvPr/>
              </p:nvSpPr>
              <p:spPr bwMode="auto">
                <a:xfrm>
                  <a:off x="1691680" y="548680"/>
                  <a:ext cx="5760640" cy="3024336"/>
                </a:xfrm>
                <a:prstGeom prst="roundRect">
                  <a:avLst/>
                </a:prstGeom>
                <a:ln w="76200">
                  <a:headEnd type="none" w="med" len="med"/>
                  <a:tailEnd type="none" w="med" len="med"/>
                </a:ln>
              </p:spPr>
              <p:style>
                <a:lnRef idx="2">
                  <a:schemeClr val="accent3"/>
                </a:lnRef>
                <a:fillRef idx="1">
                  <a:schemeClr val="lt1"/>
                </a:fillRef>
                <a:effectRef idx="0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GB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Verdana" pitchFamily="34" charset="0"/>
                  </a:endParaRPr>
                </a:p>
              </p:txBody>
            </p:sp>
            <p:cxnSp>
              <p:nvCxnSpPr>
                <p:cNvPr id="17" name="Straight Connector 16"/>
                <p:cNvCxnSpPr>
                  <a:stCxn id="16" idx="0"/>
                  <a:endCxn id="16" idx="2"/>
                </p:cNvCxnSpPr>
                <p:nvPr/>
              </p:nvCxnSpPr>
              <p:spPr bwMode="auto">
                <a:xfrm>
                  <a:off x="4572000" y="548680"/>
                  <a:ext cx="0" cy="3024336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Rectangle 17"/>
              <p:cNvSpPr/>
              <p:nvPr/>
            </p:nvSpPr>
            <p:spPr bwMode="auto">
              <a:xfrm>
                <a:off x="467544" y="3933056"/>
                <a:ext cx="1900824" cy="2016224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600" b="1" i="0" u="none" strike="noStrike" cap="none" normalizeH="0" baseline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latin typeface="Verdana" pitchFamily="34" charset="0"/>
                  </a:rPr>
                  <a:t>6</a:t>
                </a:r>
              </a:p>
            </p:txBody>
          </p:sp>
          <p:sp>
            <p:nvSpPr>
              <p:cNvPr id="19" name="Rectangle 18"/>
              <p:cNvSpPr/>
              <p:nvPr/>
            </p:nvSpPr>
            <p:spPr bwMode="auto">
              <a:xfrm>
                <a:off x="2555776" y="3933056"/>
                <a:ext cx="1900824" cy="2016224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600" b="1" i="0" u="none" strike="noStrike" cap="none" normalizeH="0" baseline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latin typeface="Verdana" pitchFamily="34" charset="0"/>
                  </a:rPr>
                  <a:t>0</a:t>
                </a:r>
              </a:p>
            </p:txBody>
          </p:sp>
        </p:grpSp>
        <p:sp>
          <p:nvSpPr>
            <p:cNvPr id="23" name="Rectangle 22"/>
            <p:cNvSpPr/>
            <p:nvPr/>
          </p:nvSpPr>
          <p:spPr bwMode="auto">
            <a:xfrm>
              <a:off x="1744846" y="6026016"/>
              <a:ext cx="1859582" cy="715352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anose="02000600000000000000" pitchFamily="2" charset="0"/>
                </a:rPr>
                <a:t>sixty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444208" y="3645024"/>
            <a:ext cx="2136862" cy="3096344"/>
            <a:chOff x="6444208" y="3645024"/>
            <a:chExt cx="2136862" cy="3096344"/>
          </a:xfrm>
        </p:grpSpPr>
        <p:sp>
          <p:nvSpPr>
            <p:cNvPr id="22" name="Rounded Rectangle 21"/>
            <p:cNvSpPr/>
            <p:nvPr/>
          </p:nvSpPr>
          <p:spPr bwMode="auto">
            <a:xfrm>
              <a:off x="6444208" y="3645024"/>
              <a:ext cx="2136862" cy="2664296"/>
            </a:xfrm>
            <a:prstGeom prst="roundRect">
              <a:avLst/>
            </a:prstGeom>
            <a:ln w="76200">
              <a:headEnd type="none" w="med" len="med"/>
              <a:tailEnd type="none" w="med" len="med"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5</a:t>
              </a:r>
            </a:p>
          </p:txBody>
        </p:sp>
        <p:sp>
          <p:nvSpPr>
            <p:cNvPr id="25" name="Rectangle 24"/>
            <p:cNvSpPr/>
            <p:nvPr/>
          </p:nvSpPr>
          <p:spPr bwMode="auto">
            <a:xfrm>
              <a:off x="6948264" y="6026016"/>
              <a:ext cx="1296144" cy="715352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anose="02000600000000000000" pitchFamily="2" charset="0"/>
                </a:rPr>
                <a:t>five</a:t>
              </a:r>
            </a:p>
          </p:txBody>
        </p:sp>
      </p:grpSp>
      <p:sp>
        <p:nvSpPr>
          <p:cNvPr id="27" name="Curved Right Arrow 26"/>
          <p:cNvSpPr/>
          <p:nvPr/>
        </p:nvSpPr>
        <p:spPr bwMode="auto">
          <a:xfrm rot="2209679">
            <a:off x="1194106" y="1887543"/>
            <a:ext cx="1188268" cy="2116866"/>
          </a:xfrm>
          <a:prstGeom prst="curvedRightArrow">
            <a:avLst/>
          </a:prstGeom>
          <a:solidFill>
            <a:srgbClr val="00FF00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8" name="Curved Right Arrow 27"/>
          <p:cNvSpPr/>
          <p:nvPr/>
        </p:nvSpPr>
        <p:spPr bwMode="auto">
          <a:xfrm rot="19390321" flipH="1">
            <a:off x="7002201" y="1826148"/>
            <a:ext cx="1188268" cy="2116866"/>
          </a:xfrm>
          <a:prstGeom prst="curvedRightArrow">
            <a:avLst/>
          </a:prstGeom>
          <a:solidFill>
            <a:srgbClr val="00FF00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77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2579154" y="404664"/>
            <a:ext cx="4176464" cy="2664296"/>
            <a:chOff x="2555776" y="476672"/>
            <a:chExt cx="4176464" cy="2664296"/>
          </a:xfrm>
        </p:grpSpPr>
        <p:grpSp>
          <p:nvGrpSpPr>
            <p:cNvPr id="9" name="Group 8"/>
            <p:cNvGrpSpPr/>
            <p:nvPr/>
          </p:nvGrpSpPr>
          <p:grpSpPr>
            <a:xfrm>
              <a:off x="2555776" y="476672"/>
              <a:ext cx="4176464" cy="2664296"/>
              <a:chOff x="1691680" y="548680"/>
              <a:chExt cx="5760640" cy="3024336"/>
            </a:xfrm>
          </p:grpSpPr>
          <p:sp>
            <p:nvSpPr>
              <p:cNvPr id="5" name="Rounded Rectangle 4"/>
              <p:cNvSpPr/>
              <p:nvPr/>
            </p:nvSpPr>
            <p:spPr bwMode="auto">
              <a:xfrm>
                <a:off x="1691680" y="548680"/>
                <a:ext cx="5760640" cy="3024336"/>
              </a:xfrm>
              <a:prstGeom prst="roundRect">
                <a:avLst/>
              </a:prstGeom>
              <a:ln w="76200">
                <a:headEnd type="none" w="med" len="med"/>
                <a:tailEnd type="none" w="med" len="med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</a:endParaRPr>
              </a:p>
            </p:txBody>
          </p:sp>
          <p:cxnSp>
            <p:nvCxnSpPr>
              <p:cNvPr id="7" name="Straight Connector 6"/>
              <p:cNvCxnSpPr>
                <a:stCxn id="5" idx="0"/>
                <a:endCxn id="5" idx="2"/>
              </p:cNvCxnSpPr>
              <p:nvPr/>
            </p:nvCxnSpPr>
            <p:spPr bwMode="auto">
              <a:xfrm>
                <a:off x="4572000" y="548680"/>
                <a:ext cx="0" cy="3024336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13" name="Rectangle 12"/>
            <p:cNvSpPr/>
            <p:nvPr/>
          </p:nvSpPr>
          <p:spPr bwMode="auto">
            <a:xfrm>
              <a:off x="2649480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4</a:t>
              </a: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4737712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8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39552" y="3645024"/>
            <a:ext cx="4176464" cy="3096344"/>
            <a:chOff x="539552" y="3645024"/>
            <a:chExt cx="4176464" cy="3096344"/>
          </a:xfrm>
        </p:grpSpPr>
        <p:grpSp>
          <p:nvGrpSpPr>
            <p:cNvPr id="20" name="Group 19"/>
            <p:cNvGrpSpPr/>
            <p:nvPr/>
          </p:nvGrpSpPr>
          <p:grpSpPr>
            <a:xfrm>
              <a:off x="539552" y="3645024"/>
              <a:ext cx="4176464" cy="2664296"/>
              <a:chOff x="373840" y="3568288"/>
              <a:chExt cx="4176464" cy="2664296"/>
            </a:xfrm>
          </p:grpSpPr>
          <p:grpSp>
            <p:nvGrpSpPr>
              <p:cNvPr id="15" name="Group 14"/>
              <p:cNvGrpSpPr/>
              <p:nvPr/>
            </p:nvGrpSpPr>
            <p:grpSpPr>
              <a:xfrm>
                <a:off x="373840" y="3568288"/>
                <a:ext cx="4176464" cy="2664296"/>
                <a:chOff x="1691680" y="548680"/>
                <a:chExt cx="5760640" cy="3024336"/>
              </a:xfrm>
            </p:grpSpPr>
            <p:sp>
              <p:nvSpPr>
                <p:cNvPr id="16" name="Rounded Rectangle 15"/>
                <p:cNvSpPr/>
                <p:nvPr/>
              </p:nvSpPr>
              <p:spPr bwMode="auto">
                <a:xfrm>
                  <a:off x="1691680" y="548680"/>
                  <a:ext cx="5760640" cy="3024336"/>
                </a:xfrm>
                <a:prstGeom prst="roundRect">
                  <a:avLst/>
                </a:prstGeom>
                <a:ln w="76200">
                  <a:headEnd type="none" w="med" len="med"/>
                  <a:tailEnd type="none" w="med" len="med"/>
                </a:ln>
              </p:spPr>
              <p:style>
                <a:lnRef idx="2">
                  <a:schemeClr val="accent3"/>
                </a:lnRef>
                <a:fillRef idx="1">
                  <a:schemeClr val="lt1"/>
                </a:fillRef>
                <a:effectRef idx="0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GB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Verdana" pitchFamily="34" charset="0"/>
                  </a:endParaRPr>
                </a:p>
              </p:txBody>
            </p:sp>
            <p:cxnSp>
              <p:nvCxnSpPr>
                <p:cNvPr id="17" name="Straight Connector 16"/>
                <p:cNvCxnSpPr>
                  <a:stCxn id="16" idx="0"/>
                  <a:endCxn id="16" idx="2"/>
                </p:cNvCxnSpPr>
                <p:nvPr/>
              </p:nvCxnSpPr>
              <p:spPr bwMode="auto">
                <a:xfrm>
                  <a:off x="4572000" y="548680"/>
                  <a:ext cx="0" cy="3024336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Rectangle 17"/>
              <p:cNvSpPr/>
              <p:nvPr/>
            </p:nvSpPr>
            <p:spPr bwMode="auto">
              <a:xfrm>
                <a:off x="467544" y="3933056"/>
                <a:ext cx="1900824" cy="2016224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600" b="1" i="0" u="none" strike="noStrike" cap="none" normalizeH="0" baseline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latin typeface="Verdana" pitchFamily="34" charset="0"/>
                  </a:rPr>
                  <a:t>4</a:t>
                </a:r>
              </a:p>
            </p:txBody>
          </p:sp>
          <p:sp>
            <p:nvSpPr>
              <p:cNvPr id="19" name="Rectangle 18"/>
              <p:cNvSpPr/>
              <p:nvPr/>
            </p:nvSpPr>
            <p:spPr bwMode="auto">
              <a:xfrm>
                <a:off x="2555776" y="3933056"/>
                <a:ext cx="1900824" cy="2016224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600" b="1" i="0" u="none" strike="noStrike" cap="none" normalizeH="0" baseline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latin typeface="Verdana" pitchFamily="34" charset="0"/>
                  </a:rPr>
                  <a:t>0</a:t>
                </a:r>
              </a:p>
            </p:txBody>
          </p:sp>
        </p:grpSp>
        <p:sp>
          <p:nvSpPr>
            <p:cNvPr id="23" name="Rectangle 22"/>
            <p:cNvSpPr/>
            <p:nvPr/>
          </p:nvSpPr>
          <p:spPr bwMode="auto">
            <a:xfrm>
              <a:off x="1744846" y="6026016"/>
              <a:ext cx="1859582" cy="715352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anose="02000600000000000000" pitchFamily="2" charset="0"/>
                </a:rPr>
                <a:t>forty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444208" y="3645024"/>
            <a:ext cx="2136862" cy="3096344"/>
            <a:chOff x="6444208" y="3645024"/>
            <a:chExt cx="2136862" cy="3096344"/>
          </a:xfrm>
        </p:grpSpPr>
        <p:sp>
          <p:nvSpPr>
            <p:cNvPr id="22" name="Rounded Rectangle 21"/>
            <p:cNvSpPr/>
            <p:nvPr/>
          </p:nvSpPr>
          <p:spPr bwMode="auto">
            <a:xfrm>
              <a:off x="6444208" y="3645024"/>
              <a:ext cx="2136862" cy="2664296"/>
            </a:xfrm>
            <a:prstGeom prst="roundRect">
              <a:avLst/>
            </a:prstGeom>
            <a:ln w="76200">
              <a:headEnd type="none" w="med" len="med"/>
              <a:tailEnd type="none" w="med" len="med"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8</a:t>
              </a:r>
            </a:p>
          </p:txBody>
        </p:sp>
        <p:sp>
          <p:nvSpPr>
            <p:cNvPr id="25" name="Rectangle 24"/>
            <p:cNvSpPr/>
            <p:nvPr/>
          </p:nvSpPr>
          <p:spPr bwMode="auto">
            <a:xfrm>
              <a:off x="6948264" y="6026016"/>
              <a:ext cx="1368152" cy="715352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anose="02000600000000000000" pitchFamily="2" charset="0"/>
                </a:rPr>
                <a:t>eight</a:t>
              </a:r>
            </a:p>
          </p:txBody>
        </p:sp>
      </p:grpSp>
      <p:sp>
        <p:nvSpPr>
          <p:cNvPr id="27" name="Curved Right Arrow 26"/>
          <p:cNvSpPr/>
          <p:nvPr/>
        </p:nvSpPr>
        <p:spPr bwMode="auto">
          <a:xfrm rot="2209679">
            <a:off x="1194106" y="1887543"/>
            <a:ext cx="1188268" cy="2116866"/>
          </a:xfrm>
          <a:prstGeom prst="curvedRightArrow">
            <a:avLst/>
          </a:prstGeom>
          <a:solidFill>
            <a:srgbClr val="00FF00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8" name="Curved Right Arrow 27"/>
          <p:cNvSpPr/>
          <p:nvPr/>
        </p:nvSpPr>
        <p:spPr bwMode="auto">
          <a:xfrm rot="19390321" flipH="1">
            <a:off x="7002201" y="1826148"/>
            <a:ext cx="1188268" cy="2116866"/>
          </a:xfrm>
          <a:prstGeom prst="curvedRightArrow">
            <a:avLst/>
          </a:prstGeom>
          <a:solidFill>
            <a:srgbClr val="00FF00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812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2579154" y="404664"/>
            <a:ext cx="4176464" cy="2664296"/>
            <a:chOff x="2555776" y="476672"/>
            <a:chExt cx="4176464" cy="2664296"/>
          </a:xfrm>
        </p:grpSpPr>
        <p:grpSp>
          <p:nvGrpSpPr>
            <p:cNvPr id="9" name="Group 8"/>
            <p:cNvGrpSpPr/>
            <p:nvPr/>
          </p:nvGrpSpPr>
          <p:grpSpPr>
            <a:xfrm>
              <a:off x="2555776" y="476672"/>
              <a:ext cx="4176464" cy="2664296"/>
              <a:chOff x="1691680" y="548680"/>
              <a:chExt cx="5760640" cy="3024336"/>
            </a:xfrm>
          </p:grpSpPr>
          <p:sp>
            <p:nvSpPr>
              <p:cNvPr id="5" name="Rounded Rectangle 4"/>
              <p:cNvSpPr/>
              <p:nvPr/>
            </p:nvSpPr>
            <p:spPr bwMode="auto">
              <a:xfrm>
                <a:off x="1691680" y="548680"/>
                <a:ext cx="5760640" cy="3024336"/>
              </a:xfrm>
              <a:prstGeom prst="roundRect">
                <a:avLst/>
              </a:prstGeom>
              <a:ln w="76200">
                <a:headEnd type="none" w="med" len="med"/>
                <a:tailEnd type="none" w="med" len="med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</a:endParaRPr>
              </a:p>
            </p:txBody>
          </p:sp>
          <p:cxnSp>
            <p:nvCxnSpPr>
              <p:cNvPr id="7" name="Straight Connector 6"/>
              <p:cNvCxnSpPr>
                <a:stCxn id="5" idx="0"/>
                <a:endCxn id="5" idx="2"/>
              </p:cNvCxnSpPr>
              <p:nvPr/>
            </p:nvCxnSpPr>
            <p:spPr bwMode="auto">
              <a:xfrm>
                <a:off x="4572000" y="548680"/>
                <a:ext cx="0" cy="3024336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13" name="Rectangle 12"/>
            <p:cNvSpPr/>
            <p:nvPr/>
          </p:nvSpPr>
          <p:spPr bwMode="auto">
            <a:xfrm>
              <a:off x="2649480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7</a:t>
              </a: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4737712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3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39552" y="3645024"/>
            <a:ext cx="4176464" cy="3096344"/>
            <a:chOff x="539552" y="3645024"/>
            <a:chExt cx="4176464" cy="3096344"/>
          </a:xfrm>
        </p:grpSpPr>
        <p:grpSp>
          <p:nvGrpSpPr>
            <p:cNvPr id="20" name="Group 19"/>
            <p:cNvGrpSpPr/>
            <p:nvPr/>
          </p:nvGrpSpPr>
          <p:grpSpPr>
            <a:xfrm>
              <a:off x="539552" y="3645024"/>
              <a:ext cx="4176464" cy="2664296"/>
              <a:chOff x="373840" y="3568288"/>
              <a:chExt cx="4176464" cy="2664296"/>
            </a:xfrm>
          </p:grpSpPr>
          <p:grpSp>
            <p:nvGrpSpPr>
              <p:cNvPr id="15" name="Group 14"/>
              <p:cNvGrpSpPr/>
              <p:nvPr/>
            </p:nvGrpSpPr>
            <p:grpSpPr>
              <a:xfrm>
                <a:off x="373840" y="3568288"/>
                <a:ext cx="4176464" cy="2664296"/>
                <a:chOff x="1691680" y="548680"/>
                <a:chExt cx="5760640" cy="3024336"/>
              </a:xfrm>
            </p:grpSpPr>
            <p:sp>
              <p:nvSpPr>
                <p:cNvPr id="16" name="Rounded Rectangle 15"/>
                <p:cNvSpPr/>
                <p:nvPr/>
              </p:nvSpPr>
              <p:spPr bwMode="auto">
                <a:xfrm>
                  <a:off x="1691680" y="548680"/>
                  <a:ext cx="5760640" cy="3024336"/>
                </a:xfrm>
                <a:prstGeom prst="roundRect">
                  <a:avLst/>
                </a:prstGeom>
                <a:ln w="76200">
                  <a:headEnd type="none" w="med" len="med"/>
                  <a:tailEnd type="none" w="med" len="med"/>
                </a:ln>
              </p:spPr>
              <p:style>
                <a:lnRef idx="2">
                  <a:schemeClr val="accent3"/>
                </a:lnRef>
                <a:fillRef idx="1">
                  <a:schemeClr val="lt1"/>
                </a:fillRef>
                <a:effectRef idx="0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GB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Verdana" pitchFamily="34" charset="0"/>
                  </a:endParaRPr>
                </a:p>
              </p:txBody>
            </p:sp>
            <p:cxnSp>
              <p:nvCxnSpPr>
                <p:cNvPr id="17" name="Straight Connector 16"/>
                <p:cNvCxnSpPr>
                  <a:stCxn id="16" idx="0"/>
                  <a:endCxn id="16" idx="2"/>
                </p:cNvCxnSpPr>
                <p:nvPr/>
              </p:nvCxnSpPr>
              <p:spPr bwMode="auto">
                <a:xfrm>
                  <a:off x="4572000" y="548680"/>
                  <a:ext cx="0" cy="3024336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Rectangle 17"/>
              <p:cNvSpPr/>
              <p:nvPr/>
            </p:nvSpPr>
            <p:spPr bwMode="auto">
              <a:xfrm>
                <a:off x="467544" y="3933056"/>
                <a:ext cx="1900824" cy="2016224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600" b="1" i="0" u="none" strike="noStrike" cap="none" normalizeH="0" baseline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latin typeface="Verdana" pitchFamily="34" charset="0"/>
                  </a:rPr>
                  <a:t>7</a:t>
                </a:r>
              </a:p>
            </p:txBody>
          </p:sp>
          <p:sp>
            <p:nvSpPr>
              <p:cNvPr id="19" name="Rectangle 18"/>
              <p:cNvSpPr/>
              <p:nvPr/>
            </p:nvSpPr>
            <p:spPr bwMode="auto">
              <a:xfrm>
                <a:off x="2555776" y="3933056"/>
                <a:ext cx="1900824" cy="2016224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600" b="1" i="0" u="none" strike="noStrike" cap="none" normalizeH="0" baseline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latin typeface="Verdana" pitchFamily="34" charset="0"/>
                  </a:rPr>
                  <a:t>0</a:t>
                </a:r>
              </a:p>
            </p:txBody>
          </p:sp>
        </p:grpSp>
        <p:sp>
          <p:nvSpPr>
            <p:cNvPr id="23" name="Rectangle 22"/>
            <p:cNvSpPr/>
            <p:nvPr/>
          </p:nvSpPr>
          <p:spPr bwMode="auto">
            <a:xfrm>
              <a:off x="1620063" y="6026016"/>
              <a:ext cx="2056764" cy="715352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anose="02000600000000000000" pitchFamily="2" charset="0"/>
                </a:rPr>
                <a:t>seventy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444208" y="3645024"/>
            <a:ext cx="2136862" cy="3096344"/>
            <a:chOff x="6444208" y="3645024"/>
            <a:chExt cx="2136862" cy="3096344"/>
          </a:xfrm>
        </p:grpSpPr>
        <p:sp>
          <p:nvSpPr>
            <p:cNvPr id="22" name="Rounded Rectangle 21"/>
            <p:cNvSpPr/>
            <p:nvPr/>
          </p:nvSpPr>
          <p:spPr bwMode="auto">
            <a:xfrm>
              <a:off x="6444208" y="3645024"/>
              <a:ext cx="2136862" cy="2664296"/>
            </a:xfrm>
            <a:prstGeom prst="roundRect">
              <a:avLst/>
            </a:prstGeom>
            <a:ln w="76200">
              <a:headEnd type="none" w="med" len="med"/>
              <a:tailEnd type="none" w="med" len="med"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3</a:t>
              </a:r>
            </a:p>
          </p:txBody>
        </p:sp>
        <p:sp>
          <p:nvSpPr>
            <p:cNvPr id="25" name="Rectangle 24"/>
            <p:cNvSpPr/>
            <p:nvPr/>
          </p:nvSpPr>
          <p:spPr bwMode="auto">
            <a:xfrm>
              <a:off x="6755618" y="6026016"/>
              <a:ext cx="1560798" cy="715352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anose="02000600000000000000" pitchFamily="2" charset="0"/>
                </a:rPr>
                <a:t>three</a:t>
              </a:r>
            </a:p>
          </p:txBody>
        </p:sp>
      </p:grpSp>
      <p:sp>
        <p:nvSpPr>
          <p:cNvPr id="27" name="Curved Right Arrow 26"/>
          <p:cNvSpPr/>
          <p:nvPr/>
        </p:nvSpPr>
        <p:spPr bwMode="auto">
          <a:xfrm rot="2209679">
            <a:off x="1194106" y="1887543"/>
            <a:ext cx="1188268" cy="2116866"/>
          </a:xfrm>
          <a:prstGeom prst="curvedRightArrow">
            <a:avLst/>
          </a:prstGeom>
          <a:solidFill>
            <a:srgbClr val="00FF00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8" name="Curved Right Arrow 27"/>
          <p:cNvSpPr/>
          <p:nvPr/>
        </p:nvSpPr>
        <p:spPr bwMode="auto">
          <a:xfrm rot="19390321" flipH="1">
            <a:off x="7002201" y="1826148"/>
            <a:ext cx="1188268" cy="2116866"/>
          </a:xfrm>
          <a:prstGeom prst="curvedRightArrow">
            <a:avLst/>
          </a:prstGeom>
          <a:solidFill>
            <a:srgbClr val="00FF00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63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2579154" y="404664"/>
            <a:ext cx="4176464" cy="2664296"/>
            <a:chOff x="2555776" y="476672"/>
            <a:chExt cx="4176464" cy="2664296"/>
          </a:xfrm>
        </p:grpSpPr>
        <p:grpSp>
          <p:nvGrpSpPr>
            <p:cNvPr id="9" name="Group 8"/>
            <p:cNvGrpSpPr/>
            <p:nvPr/>
          </p:nvGrpSpPr>
          <p:grpSpPr>
            <a:xfrm>
              <a:off x="2555776" y="476672"/>
              <a:ext cx="4176464" cy="2664296"/>
              <a:chOff x="1691680" y="548680"/>
              <a:chExt cx="5760640" cy="3024336"/>
            </a:xfrm>
          </p:grpSpPr>
          <p:sp>
            <p:nvSpPr>
              <p:cNvPr id="5" name="Rounded Rectangle 4"/>
              <p:cNvSpPr/>
              <p:nvPr/>
            </p:nvSpPr>
            <p:spPr bwMode="auto">
              <a:xfrm>
                <a:off x="1691680" y="548680"/>
                <a:ext cx="5760640" cy="3024336"/>
              </a:xfrm>
              <a:prstGeom prst="roundRect">
                <a:avLst/>
              </a:prstGeom>
              <a:ln w="76200">
                <a:headEnd type="none" w="med" len="med"/>
                <a:tailEnd type="none" w="med" len="med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</a:endParaRPr>
              </a:p>
            </p:txBody>
          </p:sp>
          <p:cxnSp>
            <p:nvCxnSpPr>
              <p:cNvPr id="7" name="Straight Connector 6"/>
              <p:cNvCxnSpPr>
                <a:stCxn id="5" idx="0"/>
                <a:endCxn id="5" idx="2"/>
              </p:cNvCxnSpPr>
              <p:nvPr/>
            </p:nvCxnSpPr>
            <p:spPr bwMode="auto">
              <a:xfrm>
                <a:off x="4572000" y="548680"/>
                <a:ext cx="0" cy="3024336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13" name="Rectangle 12"/>
            <p:cNvSpPr/>
            <p:nvPr/>
          </p:nvSpPr>
          <p:spPr bwMode="auto">
            <a:xfrm>
              <a:off x="2649480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8</a:t>
              </a: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4737712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6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39552" y="3645024"/>
            <a:ext cx="4176464" cy="3096344"/>
            <a:chOff x="539552" y="3645024"/>
            <a:chExt cx="4176464" cy="3096344"/>
          </a:xfrm>
        </p:grpSpPr>
        <p:grpSp>
          <p:nvGrpSpPr>
            <p:cNvPr id="20" name="Group 19"/>
            <p:cNvGrpSpPr/>
            <p:nvPr/>
          </p:nvGrpSpPr>
          <p:grpSpPr>
            <a:xfrm>
              <a:off x="539552" y="3645024"/>
              <a:ext cx="4176464" cy="2664296"/>
              <a:chOff x="373840" y="3568288"/>
              <a:chExt cx="4176464" cy="2664296"/>
            </a:xfrm>
          </p:grpSpPr>
          <p:grpSp>
            <p:nvGrpSpPr>
              <p:cNvPr id="15" name="Group 14"/>
              <p:cNvGrpSpPr/>
              <p:nvPr/>
            </p:nvGrpSpPr>
            <p:grpSpPr>
              <a:xfrm>
                <a:off x="373840" y="3568288"/>
                <a:ext cx="4176464" cy="2664296"/>
                <a:chOff x="1691680" y="548680"/>
                <a:chExt cx="5760640" cy="3024336"/>
              </a:xfrm>
            </p:grpSpPr>
            <p:sp>
              <p:nvSpPr>
                <p:cNvPr id="16" name="Rounded Rectangle 15"/>
                <p:cNvSpPr/>
                <p:nvPr/>
              </p:nvSpPr>
              <p:spPr bwMode="auto">
                <a:xfrm>
                  <a:off x="1691680" y="548680"/>
                  <a:ext cx="5760640" cy="3024336"/>
                </a:xfrm>
                <a:prstGeom prst="roundRect">
                  <a:avLst/>
                </a:prstGeom>
                <a:ln w="76200">
                  <a:headEnd type="none" w="med" len="med"/>
                  <a:tailEnd type="none" w="med" len="med"/>
                </a:ln>
              </p:spPr>
              <p:style>
                <a:lnRef idx="2">
                  <a:schemeClr val="accent3"/>
                </a:lnRef>
                <a:fillRef idx="1">
                  <a:schemeClr val="lt1"/>
                </a:fillRef>
                <a:effectRef idx="0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GB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Verdana" pitchFamily="34" charset="0"/>
                  </a:endParaRPr>
                </a:p>
              </p:txBody>
            </p:sp>
            <p:cxnSp>
              <p:nvCxnSpPr>
                <p:cNvPr id="17" name="Straight Connector 16"/>
                <p:cNvCxnSpPr>
                  <a:stCxn id="16" idx="0"/>
                  <a:endCxn id="16" idx="2"/>
                </p:cNvCxnSpPr>
                <p:nvPr/>
              </p:nvCxnSpPr>
              <p:spPr bwMode="auto">
                <a:xfrm>
                  <a:off x="4572000" y="548680"/>
                  <a:ext cx="0" cy="3024336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Rectangle 17"/>
              <p:cNvSpPr/>
              <p:nvPr/>
            </p:nvSpPr>
            <p:spPr bwMode="auto">
              <a:xfrm>
                <a:off x="467544" y="3933056"/>
                <a:ext cx="1900824" cy="2016224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600" b="1" i="0" u="none" strike="noStrike" cap="none" normalizeH="0" baseline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latin typeface="Verdana" pitchFamily="34" charset="0"/>
                  </a:rPr>
                  <a:t>8</a:t>
                </a:r>
              </a:p>
            </p:txBody>
          </p:sp>
          <p:sp>
            <p:nvSpPr>
              <p:cNvPr id="19" name="Rectangle 18"/>
              <p:cNvSpPr/>
              <p:nvPr/>
            </p:nvSpPr>
            <p:spPr bwMode="auto">
              <a:xfrm>
                <a:off x="2555776" y="3933056"/>
                <a:ext cx="1900824" cy="2016224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600" b="1" i="0" u="none" strike="noStrike" cap="none" normalizeH="0" baseline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latin typeface="Verdana" pitchFamily="34" charset="0"/>
                  </a:rPr>
                  <a:t>0</a:t>
                </a:r>
              </a:p>
            </p:txBody>
          </p:sp>
        </p:grpSp>
        <p:sp>
          <p:nvSpPr>
            <p:cNvPr id="23" name="Rectangle 22"/>
            <p:cNvSpPr/>
            <p:nvPr/>
          </p:nvSpPr>
          <p:spPr bwMode="auto">
            <a:xfrm>
              <a:off x="1907704" y="6026016"/>
              <a:ext cx="1656184" cy="715352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anose="02000600000000000000" pitchFamily="2" charset="0"/>
                </a:rPr>
                <a:t>eighty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444208" y="3645024"/>
            <a:ext cx="2136862" cy="3096344"/>
            <a:chOff x="6444208" y="3645024"/>
            <a:chExt cx="2136862" cy="3096344"/>
          </a:xfrm>
        </p:grpSpPr>
        <p:sp>
          <p:nvSpPr>
            <p:cNvPr id="22" name="Rounded Rectangle 21"/>
            <p:cNvSpPr/>
            <p:nvPr/>
          </p:nvSpPr>
          <p:spPr bwMode="auto">
            <a:xfrm>
              <a:off x="6444208" y="3645024"/>
              <a:ext cx="2136862" cy="2664296"/>
            </a:xfrm>
            <a:prstGeom prst="roundRect">
              <a:avLst/>
            </a:prstGeom>
            <a:ln w="76200">
              <a:headEnd type="none" w="med" len="med"/>
              <a:tailEnd type="none" w="med" len="med"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6</a:t>
              </a:r>
            </a:p>
          </p:txBody>
        </p:sp>
        <p:sp>
          <p:nvSpPr>
            <p:cNvPr id="25" name="Rectangle 24"/>
            <p:cNvSpPr/>
            <p:nvPr/>
          </p:nvSpPr>
          <p:spPr bwMode="auto">
            <a:xfrm>
              <a:off x="7020272" y="6026016"/>
              <a:ext cx="1080120" cy="715352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anose="02000600000000000000" pitchFamily="2" charset="0"/>
                </a:rPr>
                <a:t>six</a:t>
              </a:r>
            </a:p>
          </p:txBody>
        </p:sp>
      </p:grpSp>
      <p:sp>
        <p:nvSpPr>
          <p:cNvPr id="27" name="Curved Right Arrow 26"/>
          <p:cNvSpPr/>
          <p:nvPr/>
        </p:nvSpPr>
        <p:spPr bwMode="auto">
          <a:xfrm rot="2209679">
            <a:off x="1194106" y="1887543"/>
            <a:ext cx="1188268" cy="2116866"/>
          </a:xfrm>
          <a:prstGeom prst="curvedRightArrow">
            <a:avLst/>
          </a:prstGeom>
          <a:solidFill>
            <a:srgbClr val="00FF00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8" name="Curved Right Arrow 27"/>
          <p:cNvSpPr/>
          <p:nvPr/>
        </p:nvSpPr>
        <p:spPr bwMode="auto">
          <a:xfrm rot="19390321" flipH="1">
            <a:off x="7002201" y="1826148"/>
            <a:ext cx="1188268" cy="2116866"/>
          </a:xfrm>
          <a:prstGeom prst="curvedRightArrow">
            <a:avLst/>
          </a:prstGeom>
          <a:solidFill>
            <a:srgbClr val="00FF00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55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2579154" y="404664"/>
            <a:ext cx="4176464" cy="2664296"/>
            <a:chOff x="2555776" y="476672"/>
            <a:chExt cx="4176464" cy="2664296"/>
          </a:xfrm>
        </p:grpSpPr>
        <p:grpSp>
          <p:nvGrpSpPr>
            <p:cNvPr id="9" name="Group 8"/>
            <p:cNvGrpSpPr/>
            <p:nvPr/>
          </p:nvGrpSpPr>
          <p:grpSpPr>
            <a:xfrm>
              <a:off x="2555776" y="476672"/>
              <a:ext cx="4176464" cy="2664296"/>
              <a:chOff x="1691680" y="548680"/>
              <a:chExt cx="5760640" cy="3024336"/>
            </a:xfrm>
          </p:grpSpPr>
          <p:sp>
            <p:nvSpPr>
              <p:cNvPr id="5" name="Rounded Rectangle 4"/>
              <p:cNvSpPr/>
              <p:nvPr/>
            </p:nvSpPr>
            <p:spPr bwMode="auto">
              <a:xfrm>
                <a:off x="1691680" y="548680"/>
                <a:ext cx="5760640" cy="3024336"/>
              </a:xfrm>
              <a:prstGeom prst="roundRect">
                <a:avLst/>
              </a:prstGeom>
              <a:ln w="76200">
                <a:headEnd type="none" w="med" len="med"/>
                <a:tailEnd type="none" w="med" len="med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</a:endParaRPr>
              </a:p>
            </p:txBody>
          </p:sp>
          <p:cxnSp>
            <p:nvCxnSpPr>
              <p:cNvPr id="7" name="Straight Connector 6"/>
              <p:cNvCxnSpPr>
                <a:stCxn id="5" idx="0"/>
                <a:endCxn id="5" idx="2"/>
              </p:cNvCxnSpPr>
              <p:nvPr/>
            </p:nvCxnSpPr>
            <p:spPr bwMode="auto">
              <a:xfrm>
                <a:off x="4572000" y="548680"/>
                <a:ext cx="0" cy="3024336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13" name="Rectangle 12"/>
            <p:cNvSpPr/>
            <p:nvPr/>
          </p:nvSpPr>
          <p:spPr bwMode="auto">
            <a:xfrm>
              <a:off x="2649480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9</a:t>
              </a: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4737712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6600" b="1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Verdana" pitchFamily="34" charset="0"/>
                </a:rPr>
                <a:t>2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39552" y="3645024"/>
            <a:ext cx="4176464" cy="3096344"/>
            <a:chOff x="539552" y="3645024"/>
            <a:chExt cx="4176464" cy="3096344"/>
          </a:xfrm>
        </p:grpSpPr>
        <p:grpSp>
          <p:nvGrpSpPr>
            <p:cNvPr id="20" name="Group 19"/>
            <p:cNvGrpSpPr/>
            <p:nvPr/>
          </p:nvGrpSpPr>
          <p:grpSpPr>
            <a:xfrm>
              <a:off x="539552" y="3645024"/>
              <a:ext cx="4176464" cy="2664296"/>
              <a:chOff x="373840" y="3568288"/>
              <a:chExt cx="4176464" cy="2664296"/>
            </a:xfrm>
          </p:grpSpPr>
          <p:grpSp>
            <p:nvGrpSpPr>
              <p:cNvPr id="15" name="Group 14"/>
              <p:cNvGrpSpPr/>
              <p:nvPr/>
            </p:nvGrpSpPr>
            <p:grpSpPr>
              <a:xfrm>
                <a:off x="373840" y="3568288"/>
                <a:ext cx="4176464" cy="2664296"/>
                <a:chOff x="1691680" y="548680"/>
                <a:chExt cx="5760640" cy="3024336"/>
              </a:xfrm>
            </p:grpSpPr>
            <p:sp>
              <p:nvSpPr>
                <p:cNvPr id="16" name="Rounded Rectangle 15"/>
                <p:cNvSpPr/>
                <p:nvPr/>
              </p:nvSpPr>
              <p:spPr bwMode="auto">
                <a:xfrm>
                  <a:off x="1691680" y="548680"/>
                  <a:ext cx="5760640" cy="3024336"/>
                </a:xfrm>
                <a:prstGeom prst="roundRect">
                  <a:avLst/>
                </a:prstGeom>
                <a:ln w="76200">
                  <a:headEnd type="none" w="med" len="med"/>
                  <a:tailEnd type="none" w="med" len="med"/>
                </a:ln>
              </p:spPr>
              <p:style>
                <a:lnRef idx="2">
                  <a:schemeClr val="accent3"/>
                </a:lnRef>
                <a:fillRef idx="1">
                  <a:schemeClr val="lt1"/>
                </a:fillRef>
                <a:effectRef idx="0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GB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Verdana" pitchFamily="34" charset="0"/>
                  </a:endParaRPr>
                </a:p>
              </p:txBody>
            </p:sp>
            <p:cxnSp>
              <p:nvCxnSpPr>
                <p:cNvPr id="17" name="Straight Connector 16"/>
                <p:cNvCxnSpPr>
                  <a:stCxn id="16" idx="0"/>
                  <a:endCxn id="16" idx="2"/>
                </p:cNvCxnSpPr>
                <p:nvPr/>
              </p:nvCxnSpPr>
              <p:spPr bwMode="auto">
                <a:xfrm>
                  <a:off x="4572000" y="548680"/>
                  <a:ext cx="0" cy="3024336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Rectangle 17"/>
              <p:cNvSpPr/>
              <p:nvPr/>
            </p:nvSpPr>
            <p:spPr bwMode="auto">
              <a:xfrm>
                <a:off x="467544" y="3933056"/>
                <a:ext cx="1900824" cy="2016224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600" b="1" i="0" u="none" strike="noStrike" cap="none" normalizeH="0" baseline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latin typeface="Verdana" pitchFamily="34" charset="0"/>
                  </a:rPr>
                  <a:t>9</a:t>
                </a:r>
              </a:p>
            </p:txBody>
          </p:sp>
          <p:sp>
            <p:nvSpPr>
              <p:cNvPr id="19" name="Rectangle 18"/>
              <p:cNvSpPr/>
              <p:nvPr/>
            </p:nvSpPr>
            <p:spPr bwMode="auto">
              <a:xfrm>
                <a:off x="2555776" y="3933056"/>
                <a:ext cx="1900824" cy="2016224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600" b="1" i="0" u="none" strike="noStrike" cap="none" normalizeH="0" baseline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latin typeface="Verdana" pitchFamily="34" charset="0"/>
                  </a:rPr>
                  <a:t>0</a:t>
                </a:r>
              </a:p>
            </p:txBody>
          </p:sp>
        </p:grpSp>
        <p:sp>
          <p:nvSpPr>
            <p:cNvPr id="23" name="Rectangle 22"/>
            <p:cNvSpPr/>
            <p:nvPr/>
          </p:nvSpPr>
          <p:spPr bwMode="auto">
            <a:xfrm>
              <a:off x="1907704" y="6026016"/>
              <a:ext cx="1656184" cy="715352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GB" sz="3600" b="1" dirty="0" smtClean="0">
                  <a:latin typeface="Segoe Print" panose="02000600000000000000" pitchFamily="2" charset="0"/>
                </a:rPr>
                <a:t>nine</a:t>
              </a:r>
              <a:r>
                <a:rPr kumimoji="0" lang="en-GB" sz="3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anose="02000600000000000000" pitchFamily="2" charset="0"/>
                </a:rPr>
                <a:t>ty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444208" y="3645024"/>
            <a:ext cx="2136862" cy="3096344"/>
            <a:chOff x="6444208" y="3645024"/>
            <a:chExt cx="2136862" cy="3096344"/>
          </a:xfrm>
        </p:grpSpPr>
        <p:sp>
          <p:nvSpPr>
            <p:cNvPr id="22" name="Rounded Rectangle 21"/>
            <p:cNvSpPr/>
            <p:nvPr/>
          </p:nvSpPr>
          <p:spPr bwMode="auto">
            <a:xfrm>
              <a:off x="6444208" y="3645024"/>
              <a:ext cx="2136862" cy="2664296"/>
            </a:xfrm>
            <a:prstGeom prst="roundRect">
              <a:avLst/>
            </a:prstGeom>
            <a:ln w="76200">
              <a:headEnd type="none" w="med" len="med"/>
              <a:tailEnd type="none" w="med" len="med"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GB" sz="16600" b="1" dirty="0">
                  <a:solidFill>
                    <a:schemeClr val="bg2"/>
                  </a:solidFill>
                  <a:latin typeface="Verdana" pitchFamily="34" charset="0"/>
                </a:rPr>
                <a:t>2</a:t>
              </a:r>
              <a:endParaRPr kumimoji="0" lang="en-GB" sz="16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 bwMode="auto">
            <a:xfrm>
              <a:off x="7020272" y="6026016"/>
              <a:ext cx="1080120" cy="715352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anose="02000600000000000000" pitchFamily="2" charset="0"/>
                </a:rPr>
                <a:t>two</a:t>
              </a:r>
            </a:p>
          </p:txBody>
        </p:sp>
      </p:grpSp>
      <p:sp>
        <p:nvSpPr>
          <p:cNvPr id="27" name="Curved Right Arrow 26"/>
          <p:cNvSpPr/>
          <p:nvPr/>
        </p:nvSpPr>
        <p:spPr bwMode="auto">
          <a:xfrm rot="2209679">
            <a:off x="1194106" y="1887543"/>
            <a:ext cx="1188268" cy="2116866"/>
          </a:xfrm>
          <a:prstGeom prst="curvedRightArrow">
            <a:avLst/>
          </a:prstGeom>
          <a:solidFill>
            <a:srgbClr val="00FF00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8" name="Curved Right Arrow 27"/>
          <p:cNvSpPr/>
          <p:nvPr/>
        </p:nvSpPr>
        <p:spPr bwMode="auto">
          <a:xfrm rot="19390321" flipH="1">
            <a:off x="7002201" y="1826148"/>
            <a:ext cx="1188268" cy="2116866"/>
          </a:xfrm>
          <a:prstGeom prst="curvedRightArrow">
            <a:avLst/>
          </a:prstGeom>
          <a:solidFill>
            <a:srgbClr val="00FF00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407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91777" y="33689"/>
            <a:ext cx="923839" cy="906680"/>
            <a:chOff x="337037" y="4581128"/>
            <a:chExt cx="2016224" cy="1978775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100" b="1" dirty="0" smtClean="0">
                  <a:solidFill>
                    <a:srgbClr val="424456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b="1" dirty="0" smtClean="0">
                  <a:solidFill>
                    <a:srgbClr val="424456"/>
                  </a:solidFill>
                  <a:latin typeface="Segoe Print" pitchFamily="2" charset="0"/>
                </a:rPr>
                <a:t>C</a:t>
              </a:r>
            </a:p>
          </p:txBody>
        </p:sp>
      </p:grpSp>
      <p:sp>
        <p:nvSpPr>
          <p:cNvPr id="2" name="Oval 1"/>
          <p:cNvSpPr/>
          <p:nvPr/>
        </p:nvSpPr>
        <p:spPr>
          <a:xfrm>
            <a:off x="1259632" y="4005064"/>
            <a:ext cx="864096" cy="86409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7"/>
          <p:cNvSpPr/>
          <p:nvPr/>
        </p:nvSpPr>
        <p:spPr>
          <a:xfrm>
            <a:off x="2843808" y="269822"/>
            <a:ext cx="3744416" cy="2520280"/>
          </a:xfrm>
          <a:prstGeom prst="wedgeRoundRectCallout">
            <a:avLst>
              <a:gd name="adj1" fmla="val -68842"/>
              <a:gd name="adj2" fmla="val 43697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Sixty one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sp>
        <p:nvSpPr>
          <p:cNvPr id="3" name="Curved Down Arrow 2"/>
          <p:cNvSpPr/>
          <p:nvPr/>
        </p:nvSpPr>
        <p:spPr>
          <a:xfrm>
            <a:off x="1691680" y="3501008"/>
            <a:ext cx="864096" cy="720080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09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03648" y="449618"/>
          <a:ext cx="6269280" cy="60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  <a:gridCol w="626928"/>
              </a:tblGrid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300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29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59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79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7573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97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en-GB" sz="23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16512" marR="116512" marT="58256" marB="582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91777" y="33689"/>
            <a:ext cx="923839" cy="906680"/>
            <a:chOff x="337037" y="4581128"/>
            <a:chExt cx="2016224" cy="1978775"/>
          </a:xfrm>
        </p:grpSpPr>
        <p:sp>
          <p:nvSpPr>
            <p:cNvPr id="6" name="Rounded Rectangle 5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100" b="1" dirty="0" smtClean="0">
                  <a:solidFill>
                    <a:srgbClr val="424456"/>
                  </a:solidFill>
                  <a:latin typeface="Segoe Print" pitchFamily="2" charset="0"/>
                </a:rPr>
                <a:t>Counting</a:t>
              </a: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b="1" dirty="0" smtClean="0">
                  <a:solidFill>
                    <a:srgbClr val="424456"/>
                  </a:solidFill>
                  <a:latin typeface="Segoe Print" pitchFamily="2" charset="0"/>
                </a:rPr>
                <a:t>C</a:t>
              </a:r>
            </a:p>
          </p:txBody>
        </p:sp>
      </p:grpSp>
      <p:sp>
        <p:nvSpPr>
          <p:cNvPr id="2" name="Oval 1"/>
          <p:cNvSpPr/>
          <p:nvPr/>
        </p:nvSpPr>
        <p:spPr>
          <a:xfrm>
            <a:off x="6300192" y="5157192"/>
            <a:ext cx="864096" cy="86409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7"/>
          <p:cNvSpPr/>
          <p:nvPr/>
        </p:nvSpPr>
        <p:spPr>
          <a:xfrm>
            <a:off x="2843808" y="269822"/>
            <a:ext cx="3744416" cy="2520280"/>
          </a:xfrm>
          <a:prstGeom prst="wedgeRoundRectCallout">
            <a:avLst>
              <a:gd name="adj1" fmla="val -68842"/>
              <a:gd name="adj2" fmla="val 43697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Eighty nine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sp>
        <p:nvSpPr>
          <p:cNvPr id="3" name="Curved Down Arrow 2"/>
          <p:cNvSpPr/>
          <p:nvPr/>
        </p:nvSpPr>
        <p:spPr>
          <a:xfrm flipH="1">
            <a:off x="5940152" y="4653136"/>
            <a:ext cx="864096" cy="720080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697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8136904" cy="3528392"/>
          </a:xfrm>
        </p:spPr>
        <p:txBody>
          <a:bodyPr>
            <a:normAutofit/>
          </a:bodyPr>
          <a:lstStyle/>
          <a:p>
            <a:r>
              <a:rPr lang="en-GB" sz="11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Learn Its</a:t>
            </a:r>
            <a:endParaRPr lang="en-GB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7" name="Rounded Rectangle 6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L</a:t>
              </a:r>
            </a:p>
          </p:txBody>
        </p:sp>
      </p:grpSp>
      <p:sp>
        <p:nvSpPr>
          <p:cNvPr id="3" name="Rounded Rectangle 2"/>
          <p:cNvSpPr/>
          <p:nvPr/>
        </p:nvSpPr>
        <p:spPr bwMode="auto">
          <a:xfrm>
            <a:off x="5508104" y="4586001"/>
            <a:ext cx="3384376" cy="20162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b="1" dirty="0" smtClean="0">
                <a:solidFill>
                  <a:prstClr val="black"/>
                </a:solidFill>
                <a:latin typeface="Segoe Print" pitchFamily="2" charset="0"/>
              </a:rPr>
              <a:t>Pairs of numbers that total ten</a:t>
            </a:r>
          </a:p>
        </p:txBody>
      </p:sp>
      <p:pic>
        <p:nvPicPr>
          <p:cNvPr id="11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217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7" name="Rounded Rectangle 6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L</a:t>
              </a:r>
            </a:p>
          </p:txBody>
        </p:sp>
      </p:grpSp>
      <p:sp>
        <p:nvSpPr>
          <p:cNvPr id="3" name="Rounded Rectangle 2"/>
          <p:cNvSpPr/>
          <p:nvPr/>
        </p:nvSpPr>
        <p:spPr bwMode="auto">
          <a:xfrm>
            <a:off x="5508104" y="4586001"/>
            <a:ext cx="3384376" cy="20162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b="1" dirty="0" smtClean="0">
                <a:solidFill>
                  <a:prstClr val="black"/>
                </a:solidFill>
                <a:latin typeface="Segoe Print" pitchFamily="2" charset="0"/>
              </a:rPr>
              <a:t>Pairs of numbers that total ten</a:t>
            </a:r>
          </a:p>
        </p:txBody>
      </p:sp>
      <p:grpSp>
        <p:nvGrpSpPr>
          <p:cNvPr id="10" name="Group 12"/>
          <p:cNvGrpSpPr/>
          <p:nvPr/>
        </p:nvGrpSpPr>
        <p:grpSpPr>
          <a:xfrm>
            <a:off x="611560" y="908720"/>
            <a:ext cx="7920880" cy="792088"/>
            <a:chOff x="323528" y="2348880"/>
            <a:chExt cx="7920880" cy="792088"/>
          </a:xfrm>
        </p:grpSpPr>
        <p:sp>
          <p:nvSpPr>
            <p:cNvPr id="11" name="Rectangle 10"/>
            <p:cNvSpPr/>
            <p:nvPr/>
          </p:nvSpPr>
          <p:spPr bwMode="auto">
            <a:xfrm>
              <a:off x="323528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1115616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1907704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2699792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3491880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4283968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5076056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5868144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9" name="Rectangle 18"/>
            <p:cNvSpPr/>
            <p:nvPr/>
          </p:nvSpPr>
          <p:spPr bwMode="auto">
            <a:xfrm>
              <a:off x="6660232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20" name="Rectangle 19"/>
            <p:cNvSpPr/>
            <p:nvPr/>
          </p:nvSpPr>
          <p:spPr bwMode="auto">
            <a:xfrm>
              <a:off x="7452320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</p:grpSp>
      <p:cxnSp>
        <p:nvCxnSpPr>
          <p:cNvPr id="21" name="Straight Connector 20"/>
          <p:cNvCxnSpPr/>
          <p:nvPr/>
        </p:nvCxnSpPr>
        <p:spPr bwMode="auto">
          <a:xfrm>
            <a:off x="1403648" y="332656"/>
            <a:ext cx="0" cy="230425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2" name="Rounded Rectangular Callout 21"/>
          <p:cNvSpPr/>
          <p:nvPr/>
        </p:nvSpPr>
        <p:spPr>
          <a:xfrm>
            <a:off x="797704" y="2852936"/>
            <a:ext cx="2471624" cy="1453434"/>
          </a:xfrm>
          <a:prstGeom prst="wedgeRoundRectCallout">
            <a:avLst>
              <a:gd name="adj1" fmla="val -68842"/>
              <a:gd name="adj2" fmla="val 43697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one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5004048" y="2852936"/>
            <a:ext cx="3024337" cy="1453434"/>
          </a:xfrm>
          <a:prstGeom prst="wedgeRoundRectCallout">
            <a:avLst>
              <a:gd name="adj1" fmla="val 64234"/>
              <a:gd name="adj2" fmla="val 37580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nine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pic>
        <p:nvPicPr>
          <p:cNvPr id="24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338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7" name="Rounded Rectangle 6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L</a:t>
              </a:r>
            </a:p>
          </p:txBody>
        </p:sp>
      </p:grpSp>
      <p:sp>
        <p:nvSpPr>
          <p:cNvPr id="3" name="Rounded Rectangle 2"/>
          <p:cNvSpPr/>
          <p:nvPr/>
        </p:nvSpPr>
        <p:spPr bwMode="auto">
          <a:xfrm>
            <a:off x="5508104" y="4586001"/>
            <a:ext cx="3384376" cy="20162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b="1" dirty="0" smtClean="0">
                <a:solidFill>
                  <a:prstClr val="black"/>
                </a:solidFill>
                <a:latin typeface="Segoe Print" pitchFamily="2" charset="0"/>
              </a:rPr>
              <a:t>Pairs of numbers that total ten</a:t>
            </a:r>
          </a:p>
        </p:txBody>
      </p:sp>
      <p:grpSp>
        <p:nvGrpSpPr>
          <p:cNvPr id="10" name="Group 12"/>
          <p:cNvGrpSpPr/>
          <p:nvPr/>
        </p:nvGrpSpPr>
        <p:grpSpPr>
          <a:xfrm>
            <a:off x="611560" y="908720"/>
            <a:ext cx="7920880" cy="792088"/>
            <a:chOff x="323528" y="2348880"/>
            <a:chExt cx="7920880" cy="792088"/>
          </a:xfrm>
        </p:grpSpPr>
        <p:sp>
          <p:nvSpPr>
            <p:cNvPr id="11" name="Rectangle 10"/>
            <p:cNvSpPr/>
            <p:nvPr/>
          </p:nvSpPr>
          <p:spPr bwMode="auto">
            <a:xfrm>
              <a:off x="323528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1115616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1907704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2699792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3491880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4283968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5076056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5868144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9" name="Rectangle 18"/>
            <p:cNvSpPr/>
            <p:nvPr/>
          </p:nvSpPr>
          <p:spPr bwMode="auto">
            <a:xfrm>
              <a:off x="6660232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20" name="Rectangle 19"/>
            <p:cNvSpPr/>
            <p:nvPr/>
          </p:nvSpPr>
          <p:spPr bwMode="auto">
            <a:xfrm>
              <a:off x="7452320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</p:grpSp>
      <p:cxnSp>
        <p:nvCxnSpPr>
          <p:cNvPr id="21" name="Straight Connector 20"/>
          <p:cNvCxnSpPr/>
          <p:nvPr/>
        </p:nvCxnSpPr>
        <p:spPr bwMode="auto">
          <a:xfrm>
            <a:off x="2195736" y="332656"/>
            <a:ext cx="0" cy="230425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2" name="Rounded Rectangular Callout 21"/>
          <p:cNvSpPr/>
          <p:nvPr/>
        </p:nvSpPr>
        <p:spPr>
          <a:xfrm>
            <a:off x="797704" y="2852936"/>
            <a:ext cx="2471624" cy="1453434"/>
          </a:xfrm>
          <a:prstGeom prst="wedgeRoundRectCallout">
            <a:avLst>
              <a:gd name="adj1" fmla="val -68842"/>
              <a:gd name="adj2" fmla="val 43697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two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4716016" y="2852936"/>
            <a:ext cx="3312369" cy="1453434"/>
          </a:xfrm>
          <a:prstGeom prst="wedgeRoundRectCallout">
            <a:avLst>
              <a:gd name="adj1" fmla="val 64234"/>
              <a:gd name="adj2" fmla="val 37580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eight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pic>
        <p:nvPicPr>
          <p:cNvPr id="24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70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7" name="Rounded Rectangle 6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L</a:t>
              </a:r>
            </a:p>
          </p:txBody>
        </p:sp>
      </p:grpSp>
      <p:sp>
        <p:nvSpPr>
          <p:cNvPr id="3" name="Rounded Rectangle 2"/>
          <p:cNvSpPr/>
          <p:nvPr/>
        </p:nvSpPr>
        <p:spPr bwMode="auto">
          <a:xfrm>
            <a:off x="5508104" y="4586001"/>
            <a:ext cx="3384376" cy="20162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b="1" dirty="0" smtClean="0">
                <a:solidFill>
                  <a:prstClr val="black"/>
                </a:solidFill>
                <a:latin typeface="Segoe Print" pitchFamily="2" charset="0"/>
              </a:rPr>
              <a:t>Pairs of numbers that total ten</a:t>
            </a:r>
          </a:p>
        </p:txBody>
      </p:sp>
      <p:grpSp>
        <p:nvGrpSpPr>
          <p:cNvPr id="10" name="Group 12"/>
          <p:cNvGrpSpPr/>
          <p:nvPr/>
        </p:nvGrpSpPr>
        <p:grpSpPr>
          <a:xfrm>
            <a:off x="611560" y="908720"/>
            <a:ext cx="7920880" cy="792088"/>
            <a:chOff x="323528" y="2348880"/>
            <a:chExt cx="7920880" cy="792088"/>
          </a:xfrm>
        </p:grpSpPr>
        <p:sp>
          <p:nvSpPr>
            <p:cNvPr id="11" name="Rectangle 10"/>
            <p:cNvSpPr/>
            <p:nvPr/>
          </p:nvSpPr>
          <p:spPr bwMode="auto">
            <a:xfrm>
              <a:off x="323528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1115616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1907704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2699792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3491880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4283968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5076056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5868144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9" name="Rectangle 18"/>
            <p:cNvSpPr/>
            <p:nvPr/>
          </p:nvSpPr>
          <p:spPr bwMode="auto">
            <a:xfrm>
              <a:off x="6660232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20" name="Rectangle 19"/>
            <p:cNvSpPr/>
            <p:nvPr/>
          </p:nvSpPr>
          <p:spPr bwMode="auto">
            <a:xfrm>
              <a:off x="7452320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</p:grpSp>
      <p:cxnSp>
        <p:nvCxnSpPr>
          <p:cNvPr id="21" name="Straight Connector 20"/>
          <p:cNvCxnSpPr/>
          <p:nvPr/>
        </p:nvCxnSpPr>
        <p:spPr bwMode="auto">
          <a:xfrm>
            <a:off x="2987824" y="332656"/>
            <a:ext cx="0" cy="230425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2" name="Rounded Rectangular Callout 21"/>
          <p:cNvSpPr/>
          <p:nvPr/>
        </p:nvSpPr>
        <p:spPr>
          <a:xfrm>
            <a:off x="797703" y="2852936"/>
            <a:ext cx="3198233" cy="1453434"/>
          </a:xfrm>
          <a:prstGeom prst="wedgeRoundRectCallout">
            <a:avLst>
              <a:gd name="adj1" fmla="val -68842"/>
              <a:gd name="adj2" fmla="val 43697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three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4932040" y="2852936"/>
            <a:ext cx="3096345" cy="1453434"/>
          </a:xfrm>
          <a:prstGeom prst="wedgeRoundRectCallout">
            <a:avLst>
              <a:gd name="adj1" fmla="val 64234"/>
              <a:gd name="adj2" fmla="val 37580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seven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pic>
        <p:nvPicPr>
          <p:cNvPr id="24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47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7" name="Rounded Rectangle 6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L</a:t>
              </a:r>
            </a:p>
          </p:txBody>
        </p:sp>
      </p:grpSp>
      <p:sp>
        <p:nvSpPr>
          <p:cNvPr id="3" name="Rounded Rectangle 2"/>
          <p:cNvSpPr/>
          <p:nvPr/>
        </p:nvSpPr>
        <p:spPr bwMode="auto">
          <a:xfrm>
            <a:off x="5508104" y="4586001"/>
            <a:ext cx="3384376" cy="20162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b="1" dirty="0" smtClean="0">
                <a:solidFill>
                  <a:prstClr val="black"/>
                </a:solidFill>
                <a:latin typeface="Segoe Print" pitchFamily="2" charset="0"/>
              </a:rPr>
              <a:t>Pairs of numbers that total ten</a:t>
            </a:r>
          </a:p>
        </p:txBody>
      </p:sp>
      <p:grpSp>
        <p:nvGrpSpPr>
          <p:cNvPr id="10" name="Group 12"/>
          <p:cNvGrpSpPr/>
          <p:nvPr/>
        </p:nvGrpSpPr>
        <p:grpSpPr>
          <a:xfrm>
            <a:off x="611560" y="908720"/>
            <a:ext cx="7920880" cy="792088"/>
            <a:chOff x="323528" y="2348880"/>
            <a:chExt cx="7920880" cy="792088"/>
          </a:xfrm>
        </p:grpSpPr>
        <p:sp>
          <p:nvSpPr>
            <p:cNvPr id="11" name="Rectangle 10"/>
            <p:cNvSpPr/>
            <p:nvPr/>
          </p:nvSpPr>
          <p:spPr bwMode="auto">
            <a:xfrm>
              <a:off x="323528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1115616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1907704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2699792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3491880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4283968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5076056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5868144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9" name="Rectangle 18"/>
            <p:cNvSpPr/>
            <p:nvPr/>
          </p:nvSpPr>
          <p:spPr bwMode="auto">
            <a:xfrm>
              <a:off x="6660232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20" name="Rectangle 19"/>
            <p:cNvSpPr/>
            <p:nvPr/>
          </p:nvSpPr>
          <p:spPr bwMode="auto">
            <a:xfrm>
              <a:off x="7452320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</p:grpSp>
      <p:cxnSp>
        <p:nvCxnSpPr>
          <p:cNvPr id="21" name="Straight Connector 20"/>
          <p:cNvCxnSpPr/>
          <p:nvPr/>
        </p:nvCxnSpPr>
        <p:spPr bwMode="auto">
          <a:xfrm>
            <a:off x="3779912" y="332656"/>
            <a:ext cx="0" cy="230425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2" name="Rounded Rectangular Callout 21"/>
          <p:cNvSpPr/>
          <p:nvPr/>
        </p:nvSpPr>
        <p:spPr>
          <a:xfrm>
            <a:off x="797703" y="2852936"/>
            <a:ext cx="2738063" cy="1453434"/>
          </a:xfrm>
          <a:prstGeom prst="wedgeRoundRectCallout">
            <a:avLst>
              <a:gd name="adj1" fmla="val -68842"/>
              <a:gd name="adj2" fmla="val 43697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four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6028403" y="2852936"/>
            <a:ext cx="1999981" cy="1453434"/>
          </a:xfrm>
          <a:prstGeom prst="wedgeRoundRectCallout">
            <a:avLst>
              <a:gd name="adj1" fmla="val 64234"/>
              <a:gd name="adj2" fmla="val 37580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six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pic>
        <p:nvPicPr>
          <p:cNvPr id="24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6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 rot="158087">
            <a:off x="2650080" y="4801536"/>
            <a:ext cx="1784907" cy="1760593"/>
            <a:chOff x="435693" y="4581128"/>
            <a:chExt cx="2016224" cy="1988759"/>
          </a:xfrm>
        </p:grpSpPr>
        <p:sp>
          <p:nvSpPr>
            <p:cNvPr id="7" name="Rounded Rectangle 6"/>
            <p:cNvSpPr/>
            <p:nvPr/>
          </p:nvSpPr>
          <p:spPr bwMode="auto">
            <a:xfrm>
              <a:off x="435693" y="4913703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srgbClr val="424456"/>
                  </a:solidFill>
                  <a:latin typeface="Segoe Print" pitchFamily="2" charset="0"/>
                </a:rPr>
                <a:t>Learn Its</a:t>
              </a: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srgbClr val="424456"/>
                  </a:solidFill>
                  <a:latin typeface="Segoe Print" pitchFamily="2" charset="0"/>
                </a:rPr>
                <a:t>L</a:t>
              </a:r>
            </a:p>
          </p:txBody>
        </p:sp>
      </p:grpSp>
      <p:sp>
        <p:nvSpPr>
          <p:cNvPr id="3" name="Rounded Rectangle 2"/>
          <p:cNvSpPr/>
          <p:nvPr/>
        </p:nvSpPr>
        <p:spPr bwMode="auto">
          <a:xfrm>
            <a:off x="5508104" y="4586001"/>
            <a:ext cx="3384376" cy="20162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b="1" dirty="0" smtClean="0">
                <a:solidFill>
                  <a:prstClr val="black"/>
                </a:solidFill>
                <a:latin typeface="Segoe Print" pitchFamily="2" charset="0"/>
              </a:rPr>
              <a:t>Pairs of numbers that total ten</a:t>
            </a:r>
          </a:p>
        </p:txBody>
      </p:sp>
      <p:grpSp>
        <p:nvGrpSpPr>
          <p:cNvPr id="10" name="Group 12"/>
          <p:cNvGrpSpPr/>
          <p:nvPr/>
        </p:nvGrpSpPr>
        <p:grpSpPr>
          <a:xfrm>
            <a:off x="611560" y="908720"/>
            <a:ext cx="7920880" cy="792088"/>
            <a:chOff x="323528" y="2348880"/>
            <a:chExt cx="7920880" cy="792088"/>
          </a:xfrm>
        </p:grpSpPr>
        <p:sp>
          <p:nvSpPr>
            <p:cNvPr id="11" name="Rectangle 10"/>
            <p:cNvSpPr/>
            <p:nvPr/>
          </p:nvSpPr>
          <p:spPr bwMode="auto">
            <a:xfrm>
              <a:off x="323528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1115616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1907704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2699792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3491880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4283968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5076056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5868144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19" name="Rectangle 18"/>
            <p:cNvSpPr/>
            <p:nvPr/>
          </p:nvSpPr>
          <p:spPr bwMode="auto">
            <a:xfrm>
              <a:off x="6660232" y="2348880"/>
              <a:ext cx="792088" cy="792088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  <p:sp>
          <p:nvSpPr>
            <p:cNvPr id="20" name="Rectangle 19"/>
            <p:cNvSpPr/>
            <p:nvPr/>
          </p:nvSpPr>
          <p:spPr bwMode="auto">
            <a:xfrm>
              <a:off x="7452320" y="2348880"/>
              <a:ext cx="792088" cy="792088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1" i="0" u="none" strike="noStrike" cap="none" normalizeH="0" baseline="0" smtClean="0">
                <a:ln>
                  <a:noFill/>
                </a:ln>
                <a:effectLst/>
                <a:latin typeface="Tempus Sans ITC" pitchFamily="82" charset="0"/>
              </a:endParaRPr>
            </a:p>
          </p:txBody>
        </p:sp>
      </p:grpSp>
      <p:cxnSp>
        <p:nvCxnSpPr>
          <p:cNvPr id="21" name="Straight Connector 20"/>
          <p:cNvCxnSpPr/>
          <p:nvPr/>
        </p:nvCxnSpPr>
        <p:spPr bwMode="auto">
          <a:xfrm>
            <a:off x="4572000" y="332656"/>
            <a:ext cx="0" cy="230425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2" name="Rounded Rectangular Callout 21"/>
          <p:cNvSpPr/>
          <p:nvPr/>
        </p:nvSpPr>
        <p:spPr>
          <a:xfrm>
            <a:off x="1221870" y="2852936"/>
            <a:ext cx="2595806" cy="1453434"/>
          </a:xfrm>
          <a:prstGeom prst="wedgeRoundRectCallout">
            <a:avLst>
              <a:gd name="adj1" fmla="val -68842"/>
              <a:gd name="adj2" fmla="val 43697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five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5760132" y="2852936"/>
            <a:ext cx="2595806" cy="1453434"/>
          </a:xfrm>
          <a:prstGeom prst="wedgeRoundRectCallout">
            <a:avLst>
              <a:gd name="adj1" fmla="val 64234"/>
              <a:gd name="adj2" fmla="val 37580"/>
              <a:gd name="adj3" fmla="val 16667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 smtClean="0">
                <a:latin typeface="Segoe Print" panose="02000600000000000000" pitchFamily="2" charset="0"/>
              </a:rPr>
              <a:t>five</a:t>
            </a:r>
            <a:endParaRPr lang="en-GB" sz="8000" b="1" dirty="0">
              <a:latin typeface="Segoe Print" panose="02000600000000000000" pitchFamily="2" charset="0"/>
            </a:endParaRPr>
          </a:p>
        </p:txBody>
      </p:sp>
      <p:pic>
        <p:nvPicPr>
          <p:cNvPr id="24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36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701" y="472514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07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19321" y="116632"/>
            <a:ext cx="2448272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Segoe Print" pitchFamily="2" charset="0"/>
              </a:rPr>
              <a:t>Let’s wire the numbers up!!</a:t>
            </a:r>
            <a:endParaRPr lang="en-GB" sz="2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089112" y="1570728"/>
            <a:ext cx="5099863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FF000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10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6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4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2"/>
                  </a:solidFill>
                  <a:latin typeface="Segoe Print" pitchFamily="2" charset="0"/>
                </a:rPr>
                <a:t>+-</a:t>
              </a:r>
              <a:endParaRPr lang="en-GB" sz="80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592" y="1511345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112" y="4359835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056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19321" y="116632"/>
            <a:ext cx="2448272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Segoe Print" pitchFamily="2" charset="0"/>
              </a:rPr>
              <a:t>Let’s wire the numbers up!!</a:t>
            </a:r>
            <a:endParaRPr lang="en-GB" sz="2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089112" y="1570728"/>
            <a:ext cx="5099863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FF000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10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6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4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2"/>
                  </a:solidFill>
                  <a:latin typeface="Segoe Print" pitchFamily="2" charset="0"/>
                </a:rPr>
                <a:t>+-</a:t>
              </a:r>
              <a:endParaRPr lang="en-GB" sz="80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</p:grpSp>
      <p:sp>
        <p:nvSpPr>
          <p:cNvPr id="2" name="Oval 1"/>
          <p:cNvSpPr/>
          <p:nvPr/>
        </p:nvSpPr>
        <p:spPr bwMode="auto">
          <a:xfrm>
            <a:off x="1875389" y="4668362"/>
            <a:ext cx="2002288" cy="2002288"/>
          </a:xfrm>
          <a:prstGeom prst="ellipse">
            <a:avLst/>
          </a:prstGeom>
          <a:noFill/>
          <a:ln w="76200" cap="flat" cmpd="sng" algn="ctr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592" y="1511345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78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19321" y="116632"/>
            <a:ext cx="2448272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Segoe Print" pitchFamily="2" charset="0"/>
              </a:rPr>
              <a:t>Let’s wire the numbers up!!</a:t>
            </a:r>
            <a:endParaRPr lang="en-GB" sz="2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089112" y="1570728"/>
            <a:ext cx="5099863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00206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10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7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3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2"/>
                  </a:solidFill>
                  <a:latin typeface="Segoe Print" pitchFamily="2" charset="0"/>
                </a:rPr>
                <a:t>+-</a:t>
              </a:r>
              <a:endParaRPr lang="en-GB" sz="80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592" y="1511345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340" y="4359835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86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19321" y="116632"/>
            <a:ext cx="2448272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Segoe Print" pitchFamily="2" charset="0"/>
              </a:rPr>
              <a:t>Let’s wire the numbers up!!</a:t>
            </a:r>
            <a:endParaRPr lang="en-GB" sz="2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069389" y="1520663"/>
            <a:ext cx="5099863" cy="4796000"/>
            <a:chOff x="456722" y="3409324"/>
            <a:chExt cx="2798231" cy="2611964"/>
          </a:xfrm>
        </p:grpSpPr>
        <p:sp>
          <p:nvSpPr>
            <p:cNvPr id="7" name="Isosceles Triangle 6"/>
            <p:cNvSpPr/>
            <p:nvPr/>
          </p:nvSpPr>
          <p:spPr>
            <a:xfrm>
              <a:off x="456722" y="3409324"/>
              <a:ext cx="2798231" cy="2412268"/>
            </a:xfrm>
            <a:prstGeom prst="triangle">
              <a:avLst/>
            </a:prstGeom>
            <a:solidFill>
              <a:srgbClr val="00206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10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7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3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2"/>
                  </a:solidFill>
                  <a:latin typeface="Segoe Print" pitchFamily="2" charset="0"/>
                </a:rPr>
                <a:t>+-</a:t>
              </a:r>
              <a:endParaRPr lang="en-GB" sz="80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</p:grpSp>
      <p:sp>
        <p:nvSpPr>
          <p:cNvPr id="11" name="Oval 10"/>
          <p:cNvSpPr/>
          <p:nvPr/>
        </p:nvSpPr>
        <p:spPr bwMode="auto">
          <a:xfrm>
            <a:off x="5443274" y="4654425"/>
            <a:ext cx="2002288" cy="2002288"/>
          </a:xfrm>
          <a:prstGeom prst="ellipse">
            <a:avLst/>
          </a:prstGeom>
          <a:noFill/>
          <a:ln w="76200" cap="flat" cmpd="sng" algn="ctr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14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592" y="1511345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03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590" y="472514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53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6156176" y="598620"/>
            <a:ext cx="2592288" cy="1944216"/>
          </a:xfrm>
          <a:prstGeom prst="wedgeRoundRectCallout">
            <a:avLst>
              <a:gd name="adj1" fmla="val -54024"/>
              <a:gd name="adj2" fmla="val 95247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What is the switcher?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611560" y="1568627"/>
            <a:ext cx="3888432" cy="1512168"/>
          </a:xfrm>
          <a:prstGeom prst="wedgeRoundRectCallout">
            <a:avLst>
              <a:gd name="adj1" fmla="val 40040"/>
              <a:gd name="adj2" fmla="val 8192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Segoe Print" pitchFamily="2" charset="0"/>
              </a:rPr>
              <a:t>4+6=10</a:t>
            </a:r>
            <a:endParaRPr lang="en-GB" sz="60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6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8063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32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itchFamily="2" charset="0"/>
                </a:rPr>
                <a:t>6+4=10</a:t>
              </a:r>
            </a:p>
          </p:txBody>
        </p:sp>
      </p:grp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95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994" y="4869160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94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6156176" y="598620"/>
            <a:ext cx="2592288" cy="1944216"/>
          </a:xfrm>
          <a:prstGeom prst="wedgeRoundRectCallout">
            <a:avLst>
              <a:gd name="adj1" fmla="val -54024"/>
              <a:gd name="adj2" fmla="val 95247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What is the switcher?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611560" y="1568627"/>
            <a:ext cx="3888432" cy="1512168"/>
          </a:xfrm>
          <a:prstGeom prst="wedgeRoundRectCallout">
            <a:avLst>
              <a:gd name="adj1" fmla="val 40040"/>
              <a:gd name="adj2" fmla="val 8192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Segoe Print" pitchFamily="2" charset="0"/>
              </a:rPr>
              <a:t>2+8=10</a:t>
            </a:r>
            <a:endParaRPr lang="en-GB" sz="60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6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80795"/>
            <a:ext cx="1642770" cy="232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8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itchFamily="2" charset="0"/>
                </a:rPr>
                <a:t>8+2=10</a:t>
              </a:r>
            </a:p>
          </p:txBody>
        </p:sp>
      </p:grp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24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18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6156176" y="598620"/>
            <a:ext cx="2592288" cy="1944216"/>
          </a:xfrm>
          <a:prstGeom prst="wedgeRoundRectCallout">
            <a:avLst>
              <a:gd name="adj1" fmla="val -54024"/>
              <a:gd name="adj2" fmla="val 95247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What is the switcher?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611560" y="1568627"/>
            <a:ext cx="3888432" cy="1512168"/>
          </a:xfrm>
          <a:prstGeom prst="wedgeRoundRectCallout">
            <a:avLst>
              <a:gd name="adj1" fmla="val 40040"/>
              <a:gd name="adj2" fmla="val 8192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Segoe Print" pitchFamily="2" charset="0"/>
              </a:rPr>
              <a:t>3+7=10</a:t>
            </a:r>
            <a:endParaRPr lang="en-GB" sz="60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5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80795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10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itchFamily="2" charset="0"/>
                </a:rPr>
                <a:t>7+3=10</a:t>
              </a:r>
            </a:p>
          </p:txBody>
        </p:sp>
      </p:grp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92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9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916832"/>
            <a:ext cx="8712968" cy="29523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00" b="1" dirty="0" smtClean="0">
                <a:solidFill>
                  <a:schemeClr val="tx1"/>
                </a:solidFill>
              </a:rPr>
              <a:t>4 + 6 = 10</a:t>
            </a:r>
            <a:endParaRPr lang="en-GB" sz="16600" b="1" dirty="0">
              <a:solidFill>
                <a:schemeClr val="tx1"/>
              </a:solidFill>
            </a:endParaRPr>
          </a:p>
        </p:txBody>
      </p:sp>
      <p:pic>
        <p:nvPicPr>
          <p:cNvPr id="5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42035"/>
            <a:ext cx="2335560" cy="330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6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916832"/>
            <a:ext cx="8712968" cy="29523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00" b="1" dirty="0" smtClean="0">
                <a:solidFill>
                  <a:schemeClr val="tx1"/>
                </a:solidFill>
              </a:rPr>
              <a:t>4 + 6 = 10</a:t>
            </a:r>
            <a:endParaRPr lang="en-GB" sz="16600" b="1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059832" y="2348880"/>
            <a:ext cx="1944275" cy="2088232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b="1" dirty="0">
              <a:solidFill>
                <a:srgbClr val="FF0000"/>
              </a:solidFill>
              <a:latin typeface="Tempus Sans ITC" pitchFamily="82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940152" y="4581128"/>
            <a:ext cx="2808312" cy="1771489"/>
            <a:chOff x="5940152" y="4581128"/>
            <a:chExt cx="2808312" cy="1771489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0152" y="4581128"/>
              <a:ext cx="2808312" cy="1771489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6515732" y="4869160"/>
              <a:ext cx="1656184" cy="129614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6</a:t>
              </a:r>
              <a:endParaRPr lang="en-GB" sz="9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30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916832"/>
            <a:ext cx="8712968" cy="29523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00" b="1" dirty="0" smtClean="0">
                <a:solidFill>
                  <a:schemeClr val="tx1"/>
                </a:solidFill>
              </a:rPr>
              <a:t>9 + 1 = 10</a:t>
            </a:r>
            <a:endParaRPr lang="en-GB" sz="16600" b="1" dirty="0">
              <a:solidFill>
                <a:schemeClr val="tx1"/>
              </a:solidFill>
            </a:endParaRPr>
          </a:p>
        </p:txBody>
      </p:sp>
      <p:pic>
        <p:nvPicPr>
          <p:cNvPr id="5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42035"/>
            <a:ext cx="2335560" cy="330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18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916832"/>
            <a:ext cx="8712968" cy="29523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00" b="1" dirty="0" smtClean="0">
                <a:solidFill>
                  <a:schemeClr val="tx1"/>
                </a:solidFill>
              </a:rPr>
              <a:t>9 + 1 = 10</a:t>
            </a:r>
            <a:endParaRPr lang="en-GB" sz="16600" b="1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239852" y="2276872"/>
            <a:ext cx="1692188" cy="230425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b="1" dirty="0">
              <a:solidFill>
                <a:srgbClr val="FF0000"/>
              </a:solidFill>
              <a:latin typeface="Tempus Sans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940152" y="4581128"/>
            <a:ext cx="2808312" cy="1771489"/>
            <a:chOff x="5940152" y="4581128"/>
            <a:chExt cx="2808312" cy="1771489"/>
          </a:xfrm>
        </p:grpSpPr>
        <p:pic>
          <p:nvPicPr>
            <p:cNvPr id="7" name="Picture 6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0152" y="4581128"/>
              <a:ext cx="2808312" cy="1771489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6515732" y="4869160"/>
              <a:ext cx="1656184" cy="129614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1</a:t>
              </a:r>
              <a:endParaRPr lang="en-GB" sz="9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955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1916832"/>
            <a:ext cx="8712968" cy="29523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00" b="1" dirty="0" smtClean="0">
                <a:solidFill>
                  <a:schemeClr val="tx1"/>
                </a:solidFill>
              </a:rPr>
              <a:t>2 + 8 = 10</a:t>
            </a:r>
            <a:endParaRPr lang="en-GB" sz="16600" b="1" dirty="0">
              <a:solidFill>
                <a:schemeClr val="tx1"/>
              </a:solidFill>
            </a:endParaRPr>
          </a:p>
        </p:txBody>
      </p:sp>
      <p:pic>
        <p:nvPicPr>
          <p:cNvPr id="5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96627"/>
            <a:ext cx="2335560" cy="330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516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1916832"/>
            <a:ext cx="8712968" cy="29523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00" b="1" dirty="0" smtClean="0">
                <a:solidFill>
                  <a:schemeClr val="tx1"/>
                </a:solidFill>
              </a:rPr>
              <a:t>2 + 8 = 10</a:t>
            </a:r>
            <a:endParaRPr lang="en-GB" sz="16600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23528" y="2204864"/>
            <a:ext cx="2016224" cy="237626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b="1" dirty="0">
              <a:solidFill>
                <a:srgbClr val="FF0000"/>
              </a:solidFill>
              <a:latin typeface="Tempus Sans ITC" pitchFamily="8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5940152" y="4581128"/>
            <a:ext cx="2808312" cy="1771489"/>
            <a:chOff x="5940152" y="4581128"/>
            <a:chExt cx="2808312" cy="1771489"/>
          </a:xfrm>
        </p:grpSpPr>
        <p:pic>
          <p:nvPicPr>
            <p:cNvPr id="7" name="Picture 6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0152" y="4581128"/>
              <a:ext cx="2808312" cy="1771489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6515732" y="4869160"/>
              <a:ext cx="1656184" cy="129614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600" b="1" dirty="0" smtClean="0">
                  <a:solidFill>
                    <a:schemeClr val="tx1"/>
                  </a:solidFill>
                  <a:latin typeface="Segoe Print" panose="02000600000000000000" pitchFamily="2" charset="0"/>
                </a:rPr>
                <a:t>2</a:t>
              </a:r>
              <a:endParaRPr lang="en-GB" sz="9600" b="1" dirty="0">
                <a:solidFill>
                  <a:schemeClr val="tx1"/>
                </a:solidFill>
                <a:latin typeface="Segoe Print" panose="020006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661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50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55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7629081"/>
              </p:ext>
            </p:extLst>
          </p:nvPr>
        </p:nvGraphicFramePr>
        <p:xfrm>
          <a:off x="179512" y="476672"/>
          <a:ext cx="8653706" cy="5784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6853"/>
                <a:gridCol w="4326853"/>
              </a:tblGrid>
              <a:tr h="1656184"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A</a:t>
                      </a:r>
                      <a:endParaRPr lang="en-GB" sz="66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B</a:t>
                      </a:r>
                      <a:endParaRPr lang="en-GB" sz="66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28459"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Segoe Print" pitchFamily="2" charset="0"/>
                      </a:endParaRPr>
                    </a:p>
                    <a:p>
                      <a:pPr algn="ctr"/>
                      <a:r>
                        <a:rPr lang="en-GB" sz="6600" dirty="0" smtClean="0">
                          <a:latin typeface="Segoe Print" pitchFamily="2" charset="0"/>
                        </a:rPr>
                        <a:t>4+6=10</a:t>
                      </a:r>
                      <a:endParaRPr lang="en-GB" sz="6600" dirty="0">
                        <a:latin typeface="Segoe Print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600" dirty="0" smtClean="0">
                          <a:latin typeface="Segoe Print" pitchFamily="2" charset="0"/>
                        </a:rPr>
                        <a:t>3+7=10</a:t>
                      </a:r>
                    </a:p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4499992" y="1268760"/>
            <a:ext cx="0" cy="396044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763688" y="2488414"/>
            <a:ext cx="576064" cy="79657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976929" y="2510644"/>
            <a:ext cx="576064" cy="79657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05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solidFill>
                  <a:prstClr val="black"/>
                </a:solidFill>
                <a:latin typeface="Segoe Print" pitchFamily="2" charset="0"/>
              </a:rPr>
              <a:t>6</a:t>
            </a:r>
            <a:endParaRPr lang="en-GB" sz="960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solidFill>
                  <a:prstClr val="black"/>
                </a:solidFill>
                <a:latin typeface="Segoe Print" pitchFamily="2" charset="0"/>
              </a:rPr>
              <a:t>3</a:t>
            </a:r>
            <a:endParaRPr lang="en-GB" sz="960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50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84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052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738089"/>
              </p:ext>
            </p:extLst>
          </p:nvPr>
        </p:nvGraphicFramePr>
        <p:xfrm>
          <a:off x="179512" y="476672"/>
          <a:ext cx="8653706" cy="5784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6853"/>
                <a:gridCol w="4326853"/>
              </a:tblGrid>
              <a:tr h="1656184"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A</a:t>
                      </a:r>
                      <a:endParaRPr lang="en-GB" sz="66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  <a:latin typeface="Segoe Print" pitchFamily="2" charset="0"/>
                        </a:rPr>
                        <a:t>B</a:t>
                      </a:r>
                      <a:endParaRPr lang="en-GB" sz="6600" dirty="0">
                        <a:solidFill>
                          <a:schemeClr val="tx1"/>
                        </a:solidFill>
                        <a:latin typeface="Segoe Print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28459"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Segoe Print" pitchFamily="2" charset="0"/>
                      </a:endParaRPr>
                    </a:p>
                    <a:p>
                      <a:pPr algn="ctr"/>
                      <a:r>
                        <a:rPr lang="en-GB" sz="6600" dirty="0" smtClean="0">
                          <a:latin typeface="Segoe Print" pitchFamily="2" charset="0"/>
                        </a:rPr>
                        <a:t>2+8=10</a:t>
                      </a:r>
                      <a:endParaRPr lang="en-GB" sz="6600" dirty="0">
                        <a:latin typeface="Segoe Print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 smtClean="0">
                        <a:latin typeface="Segoe Print" pitchFamily="2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600" dirty="0" smtClean="0">
                          <a:latin typeface="Segoe Print" pitchFamily="2" charset="0"/>
                        </a:rPr>
                        <a:t>5+5=10</a:t>
                      </a:r>
                    </a:p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4499992" y="1268760"/>
            <a:ext cx="0" cy="396044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547616" y="2510644"/>
            <a:ext cx="640008" cy="79657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084168" y="2510644"/>
            <a:ext cx="576064" cy="79657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73" y="692696"/>
            <a:ext cx="8188883" cy="51845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solidFill>
                  <a:prstClr val="black"/>
                </a:solidFill>
                <a:latin typeface="Segoe Print" pitchFamily="2" charset="0"/>
              </a:rPr>
              <a:t>2</a:t>
            </a:r>
            <a:endParaRPr lang="en-GB" sz="960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solidFill>
                  <a:prstClr val="black"/>
                </a:solidFill>
                <a:latin typeface="Segoe Print" pitchFamily="2" charset="0"/>
              </a:rPr>
              <a:t>5</a:t>
            </a:r>
            <a:endParaRPr lang="en-GB" sz="9600" b="1" dirty="0">
              <a:solidFill>
                <a:prstClr val="black"/>
              </a:solidFill>
              <a:latin typeface="Segoe Print" pitchFamily="2" charset="0"/>
            </a:endParaRPr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3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980728"/>
            <a:ext cx="6769744" cy="537321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How many questions can you answer in 15 seconds!!</a:t>
            </a:r>
          </a:p>
        </p:txBody>
      </p:sp>
      <p:pic>
        <p:nvPicPr>
          <p:cNvPr id="4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575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40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87573" y="764704"/>
            <a:ext cx="8188883" cy="5184576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81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87573" y="764704"/>
            <a:ext cx="8188883" cy="5184576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17"/>
          <p:cNvSpPr/>
          <p:nvPr/>
        </p:nvSpPr>
        <p:spPr>
          <a:xfrm>
            <a:off x="1691680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tx1"/>
                </a:solidFill>
                <a:latin typeface="Segoe Print" pitchFamily="2" charset="0"/>
              </a:rPr>
              <a:t>9+1</a:t>
            </a:r>
            <a:endParaRPr lang="en-GB" sz="54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69351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tx1"/>
                </a:solidFill>
                <a:latin typeface="Segoe Print"/>
              </a:rPr>
              <a:t>10-9</a:t>
            </a:r>
            <a:endParaRPr lang="en-GB" sz="54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91680" y="3717032"/>
            <a:ext cx="2890334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Segoe Print" pitchFamily="2" charset="0"/>
              </a:rPr>
              <a:t>4+  =10</a:t>
            </a:r>
            <a:endParaRPr lang="en-GB" sz="48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16016" y="3789040"/>
            <a:ext cx="2785501" cy="12961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Segoe Print" pitchFamily="2" charset="0"/>
              </a:rPr>
              <a:t>10</a:t>
            </a:r>
            <a:r>
              <a:rPr lang="en-GB" sz="4800" b="1" dirty="0" smtClean="0">
                <a:solidFill>
                  <a:schemeClr val="tx1"/>
                </a:solidFill>
                <a:latin typeface="Segoe Print"/>
              </a:rPr>
              <a:t>-</a:t>
            </a:r>
            <a:r>
              <a:rPr lang="en-GB" sz="4800" b="1" dirty="0" smtClean="0">
                <a:solidFill>
                  <a:schemeClr val="tx1"/>
                </a:solidFill>
                <a:latin typeface="Segoe Print" pitchFamily="2" charset="0"/>
              </a:rPr>
              <a:t>  =4</a:t>
            </a:r>
            <a:endParaRPr lang="en-GB" sz="48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04799" y="4149080"/>
            <a:ext cx="432048" cy="43204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084168" y="4149080"/>
            <a:ext cx="432048" cy="43204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 rot="21262074">
            <a:off x="961506" y="1123568"/>
            <a:ext cx="7241017" cy="4186770"/>
          </a:xfrm>
          <a:prstGeom prst="rect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 smtClean="0">
                <a:latin typeface="Segoe Print" pitchFamily="2" charset="0"/>
              </a:rPr>
              <a:t>Time’s up!</a:t>
            </a:r>
            <a:endParaRPr lang="en-GB" sz="9600" b="1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20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567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016794" y="2996952"/>
            <a:ext cx="2232248" cy="20882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87573" y="764704"/>
            <a:ext cx="8188883" cy="5184576"/>
            <a:chOff x="487573" y="692696"/>
            <a:chExt cx="8188883" cy="5184576"/>
          </a:xfrm>
        </p:grpSpPr>
        <p:grpSp>
          <p:nvGrpSpPr>
            <p:cNvPr id="4" name="Group 3"/>
            <p:cNvGrpSpPr/>
            <p:nvPr/>
          </p:nvGrpSpPr>
          <p:grpSpPr>
            <a:xfrm>
              <a:off x="487573" y="692696"/>
              <a:ext cx="8188883" cy="5184576"/>
              <a:chOff x="487573" y="692696"/>
              <a:chExt cx="8188883" cy="5184576"/>
            </a:xfrm>
          </p:grpSpPr>
          <p:pic>
            <p:nvPicPr>
              <p:cNvPr id="5" name="Picture 4" descr="Screen Clippi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573" y="692696"/>
                <a:ext cx="8188883" cy="5184576"/>
              </a:xfrm>
              <a:prstGeom prst="rect">
                <a:avLst/>
              </a:prstGeom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852568" y="1196752"/>
                <a:ext cx="5599752" cy="43204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1" name="Straight Connector 10"/>
            <p:cNvCxnSpPr>
              <a:stCxn id="3" idx="1"/>
            </p:cNvCxnSpPr>
            <p:nvPr/>
          </p:nvCxnSpPr>
          <p:spPr>
            <a:xfrm>
              <a:off x="1852568" y="3356992"/>
              <a:ext cx="559975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44008" y="1196752"/>
              <a:ext cx="0" cy="417646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17"/>
          <p:cNvSpPr/>
          <p:nvPr/>
        </p:nvSpPr>
        <p:spPr>
          <a:xfrm>
            <a:off x="1691680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10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69351" y="1628800"/>
            <a:ext cx="2664295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1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91680" y="3717032"/>
            <a:ext cx="2890334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6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91579" y="3797650"/>
            <a:ext cx="2785501" cy="12961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 smtClean="0">
                <a:solidFill>
                  <a:schemeClr val="tx1"/>
                </a:solidFill>
                <a:latin typeface="Segoe Print" pitchFamily="2" charset="0"/>
              </a:rPr>
              <a:t>6</a:t>
            </a:r>
            <a:endParaRPr lang="en-GB" sz="7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pic>
        <p:nvPicPr>
          <p:cNvPr id="2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78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8136904" cy="3528392"/>
          </a:xfrm>
        </p:spPr>
        <p:txBody>
          <a:bodyPr>
            <a:normAutofit fontScale="90000"/>
          </a:bodyPr>
          <a:lstStyle/>
          <a:p>
            <a:r>
              <a:rPr lang="en-GB" sz="11500" b="1" dirty="0" smtClean="0">
                <a:latin typeface="Segoe Print" pitchFamily="2" charset="0"/>
              </a:rPr>
              <a:t>Its Nothing New</a:t>
            </a:r>
            <a:endParaRPr lang="en-GB" sz="115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 rot="21224608">
            <a:off x="4860023" y="4831485"/>
            <a:ext cx="1784907" cy="1751755"/>
            <a:chOff x="337037" y="4581128"/>
            <a:chExt cx="2016224" cy="1978775"/>
          </a:xfrm>
        </p:grpSpPr>
        <p:sp>
          <p:nvSpPr>
            <p:cNvPr id="10" name="Rounded Rectangle 9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It’s Nothing New</a:t>
              </a:r>
            </a:p>
          </p:txBody>
        </p:sp>
        <p:sp>
          <p:nvSpPr>
            <p:cNvPr id="11" name="Rectangle 10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3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egoe Print" pitchFamily="2" charset="0"/>
                </a:rPr>
                <a:t>I</a:t>
              </a:r>
            </a:p>
          </p:txBody>
        </p:sp>
      </p:grpSp>
      <p:sp>
        <p:nvSpPr>
          <p:cNvPr id="3" name="Rounded Rectangular Callout 2"/>
          <p:cNvSpPr/>
          <p:nvPr/>
        </p:nvSpPr>
        <p:spPr>
          <a:xfrm>
            <a:off x="2218648" y="3902125"/>
            <a:ext cx="2232248" cy="1368152"/>
          </a:xfrm>
          <a:prstGeom prst="wedgeRoundRectCallout">
            <a:avLst>
              <a:gd name="adj1" fmla="val -68739"/>
              <a:gd name="adj2" fmla="val 25118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atin typeface="Segoe Print" panose="02000600000000000000" pitchFamily="2" charset="0"/>
              </a:rPr>
              <a:t>Jigsaw Numbers</a:t>
            </a:r>
            <a:endParaRPr lang="en-GB" sz="3200" b="1" dirty="0">
              <a:latin typeface="Segoe Print" panose="02000600000000000000" pitchFamily="2" charset="0"/>
            </a:endParaRPr>
          </a:p>
        </p:txBody>
      </p:sp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584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26" y="2357576"/>
            <a:ext cx="1896118" cy="179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68" y="3736981"/>
            <a:ext cx="1781335" cy="147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2218648" y="3902125"/>
            <a:ext cx="2425360" cy="1313243"/>
          </a:xfrm>
          <a:prstGeom prst="wedgeRoundRectCallout">
            <a:avLst>
              <a:gd name="adj1" fmla="val -68739"/>
              <a:gd name="adj2" fmla="val 25118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atin typeface="Segoe Print" panose="02000600000000000000" pitchFamily="2" charset="0"/>
              </a:rPr>
              <a:t>Jigsaw Numbers.</a:t>
            </a:r>
            <a:endParaRPr lang="en-GB" sz="3200" b="1" dirty="0">
              <a:latin typeface="Segoe Print" panose="02000600000000000000" pitchFamily="2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2582050" y="414311"/>
            <a:ext cx="3229584" cy="2200256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Segoe Print" panose="02000600000000000000" pitchFamily="2" charset="0"/>
              </a:rPr>
              <a:t>What is the missing piece to </a:t>
            </a:r>
            <a:r>
              <a:rPr lang="en-GB" sz="3200" b="1" dirty="0" smtClean="0">
                <a:latin typeface="Segoe Print" panose="02000600000000000000" pitchFamily="2" charset="0"/>
              </a:rPr>
              <a:t>ten</a:t>
            </a:r>
            <a:r>
              <a:rPr lang="en-GB" sz="3200" dirty="0" smtClean="0">
                <a:latin typeface="Segoe Print" panose="02000600000000000000" pitchFamily="2" charset="0"/>
              </a:rPr>
              <a:t>?</a:t>
            </a:r>
            <a:endParaRPr lang="en-GB" sz="3200" dirty="0">
              <a:latin typeface="Segoe Print" panose="02000600000000000000" pitchFamily="2" charset="0"/>
            </a:endParaRPr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625326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22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04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2195736" y="3140968"/>
            <a:ext cx="2808312" cy="2088232"/>
          </a:xfrm>
          <a:prstGeom prst="wedgeRoundRectCallout">
            <a:avLst>
              <a:gd name="adj1" fmla="val -69843"/>
              <a:gd name="adj2" fmla="val 24376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atin typeface="Segoe Print" panose="02000600000000000000" pitchFamily="2" charset="0"/>
              </a:rPr>
              <a:t>How many more </a:t>
            </a:r>
            <a:r>
              <a:rPr lang="en-GB" sz="3200" dirty="0" smtClean="0">
                <a:latin typeface="Segoe Print" panose="02000600000000000000" pitchFamily="2" charset="0"/>
              </a:rPr>
              <a:t>to make </a:t>
            </a:r>
            <a:r>
              <a:rPr lang="en-GB" sz="3200" b="1" dirty="0" smtClean="0">
                <a:latin typeface="Segoe Print" panose="02000600000000000000" pitchFamily="2" charset="0"/>
              </a:rPr>
              <a:t>ten</a:t>
            </a:r>
            <a:r>
              <a:rPr lang="en-GB" sz="3200" dirty="0" smtClean="0">
                <a:latin typeface="Segoe Print" panose="02000600000000000000" pitchFamily="2" charset="0"/>
              </a:rPr>
              <a:t>?</a:t>
            </a:r>
            <a:endParaRPr lang="en-GB" sz="3200" dirty="0">
              <a:latin typeface="Segoe Print" panose="02000600000000000000" pitchFamily="2" charset="0"/>
            </a:endParaRPr>
          </a:p>
        </p:txBody>
      </p:sp>
      <p:pic>
        <p:nvPicPr>
          <p:cNvPr id="12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71302"/>
            <a:ext cx="2383987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ounded Rectangular Callout 12"/>
          <p:cNvSpPr/>
          <p:nvPr/>
        </p:nvSpPr>
        <p:spPr>
          <a:xfrm>
            <a:off x="2582050" y="414311"/>
            <a:ext cx="3229584" cy="2200256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Segoe Print" panose="02000600000000000000" pitchFamily="2" charset="0"/>
              </a:rPr>
              <a:t>What is the missing piece to </a:t>
            </a:r>
            <a:r>
              <a:rPr lang="en-GB" sz="3200" b="1" dirty="0" smtClean="0">
                <a:latin typeface="Segoe Print" panose="02000600000000000000" pitchFamily="2" charset="0"/>
              </a:rPr>
              <a:t>ten</a:t>
            </a:r>
            <a:r>
              <a:rPr lang="en-GB" sz="3200" dirty="0" smtClean="0">
                <a:latin typeface="Segoe Print" panose="02000600000000000000" pitchFamily="2" charset="0"/>
              </a:rPr>
              <a:t>?</a:t>
            </a:r>
            <a:endParaRPr lang="en-GB" sz="3200" dirty="0">
              <a:latin typeface="Segoe Print" panose="02000600000000000000" pitchFamily="2" charset="0"/>
            </a:endParaRPr>
          </a:p>
        </p:txBody>
      </p:sp>
      <p:sp>
        <p:nvSpPr>
          <p:cNvPr id="2" name="Rounded Rectangle 1"/>
          <p:cNvSpPr/>
          <p:nvPr/>
        </p:nvSpPr>
        <p:spPr>
          <a:xfrm rot="363884">
            <a:off x="5686341" y="2849587"/>
            <a:ext cx="2973932" cy="3531595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b="1" dirty="0" smtClean="0">
                <a:solidFill>
                  <a:schemeClr val="tx1"/>
                </a:solidFill>
              </a:rPr>
              <a:t>8</a:t>
            </a:r>
            <a:endParaRPr lang="en-GB" sz="239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475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3900" b="1" dirty="0" smtClean="0">
                  <a:solidFill>
                    <a:schemeClr val="tx1"/>
                  </a:solidFill>
                  <a:latin typeface="Segoe Print" pitchFamily="2" charset="0"/>
                </a:rPr>
                <a:t>2</a:t>
              </a:r>
              <a:endParaRPr lang="en-GB" sz="23900" b="1" dirty="0">
                <a:solidFill>
                  <a:schemeClr val="tx1"/>
                </a:solidFill>
                <a:latin typeface="Segoe Print" pitchFamily="2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178952" y="2358871"/>
            <a:ext cx="2994051" cy="1872208"/>
          </a:xfrm>
          <a:prstGeom prst="wedgeRoundRectCallout">
            <a:avLst>
              <a:gd name="adj1" fmla="val -18762"/>
              <a:gd name="adj2" fmla="val 64156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latin typeface="Segoe Print" panose="02000600000000000000" pitchFamily="2" charset="0"/>
              </a:rPr>
              <a:t>Because 8+</a:t>
            </a:r>
            <a:r>
              <a:rPr lang="en-GB" sz="4000" b="1" dirty="0" smtClean="0">
                <a:latin typeface="Segoe Print" panose="02000600000000000000" pitchFamily="2" charset="0"/>
              </a:rPr>
              <a:t>2</a:t>
            </a:r>
            <a:r>
              <a:rPr lang="en-GB" sz="4000" dirty="0" smtClean="0">
                <a:latin typeface="Segoe Print" panose="02000600000000000000" pitchFamily="2" charset="0"/>
              </a:rPr>
              <a:t>=10</a:t>
            </a:r>
            <a:endParaRPr lang="en-GB" sz="4000" dirty="0">
              <a:latin typeface="Segoe Print" panose="02000600000000000000" pitchFamily="2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3231736" y="4655874"/>
            <a:ext cx="2994051" cy="1872208"/>
          </a:xfrm>
          <a:prstGeom prst="wedgeRoundRectCallout">
            <a:avLst>
              <a:gd name="adj1" fmla="val 65095"/>
              <a:gd name="adj2" fmla="val -12003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latin typeface="Segoe Print" panose="02000600000000000000" pitchFamily="2" charset="0"/>
              </a:rPr>
              <a:t>And </a:t>
            </a:r>
            <a:r>
              <a:rPr lang="en-GB" sz="4000" b="1" dirty="0" smtClean="0">
                <a:latin typeface="Segoe Print" panose="02000600000000000000" pitchFamily="2" charset="0"/>
              </a:rPr>
              <a:t>2</a:t>
            </a:r>
            <a:r>
              <a:rPr lang="en-GB" sz="4000" dirty="0" smtClean="0">
                <a:latin typeface="Segoe Print" panose="02000600000000000000" pitchFamily="2" charset="0"/>
              </a:rPr>
              <a:t>+8=10</a:t>
            </a:r>
            <a:endParaRPr lang="en-GB" sz="4000" dirty="0">
              <a:latin typeface="Segoe Print" panose="02000600000000000000" pitchFamily="2" charset="0"/>
            </a:endParaRPr>
          </a:p>
        </p:txBody>
      </p: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90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50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2195736" y="3140968"/>
            <a:ext cx="2808312" cy="2088232"/>
          </a:xfrm>
          <a:prstGeom prst="wedgeRoundRectCallout">
            <a:avLst>
              <a:gd name="adj1" fmla="val -69843"/>
              <a:gd name="adj2" fmla="val 24376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atin typeface="Segoe Print" panose="02000600000000000000" pitchFamily="2" charset="0"/>
              </a:rPr>
              <a:t>How many more </a:t>
            </a:r>
            <a:r>
              <a:rPr lang="en-GB" sz="3200" dirty="0" smtClean="0">
                <a:latin typeface="Segoe Print" panose="02000600000000000000" pitchFamily="2" charset="0"/>
              </a:rPr>
              <a:t>to make </a:t>
            </a:r>
            <a:r>
              <a:rPr lang="en-GB" sz="3200" b="1" dirty="0" smtClean="0">
                <a:latin typeface="Segoe Print" panose="02000600000000000000" pitchFamily="2" charset="0"/>
              </a:rPr>
              <a:t>ten</a:t>
            </a:r>
            <a:r>
              <a:rPr lang="en-GB" sz="3200" dirty="0" smtClean="0">
                <a:latin typeface="Segoe Print" panose="02000600000000000000" pitchFamily="2" charset="0"/>
              </a:rPr>
              <a:t>?</a:t>
            </a:r>
            <a:endParaRPr lang="en-GB" sz="3200" dirty="0">
              <a:latin typeface="Segoe Print" panose="02000600000000000000" pitchFamily="2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2582050" y="414311"/>
            <a:ext cx="3229584" cy="2200256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Segoe Print" panose="02000600000000000000" pitchFamily="2" charset="0"/>
              </a:rPr>
              <a:t>What is the missing piece to </a:t>
            </a:r>
            <a:r>
              <a:rPr lang="en-GB" sz="3200" b="1" dirty="0" smtClean="0">
                <a:latin typeface="Segoe Print" panose="02000600000000000000" pitchFamily="2" charset="0"/>
              </a:rPr>
              <a:t>ten</a:t>
            </a:r>
            <a:r>
              <a:rPr lang="en-GB" sz="3200" dirty="0" smtClean="0">
                <a:latin typeface="Segoe Print" panose="02000600000000000000" pitchFamily="2" charset="0"/>
              </a:rPr>
              <a:t>?</a:t>
            </a:r>
            <a:endParaRPr lang="en-GB" sz="3200" dirty="0">
              <a:latin typeface="Segoe Print" panose="02000600000000000000" pitchFamily="2" charset="0"/>
            </a:endParaRPr>
          </a:p>
        </p:txBody>
      </p:sp>
      <p:sp>
        <p:nvSpPr>
          <p:cNvPr id="2" name="Rounded Rectangle 1"/>
          <p:cNvSpPr/>
          <p:nvPr/>
        </p:nvSpPr>
        <p:spPr>
          <a:xfrm rot="363884">
            <a:off x="5686341" y="2849587"/>
            <a:ext cx="2973932" cy="3531595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b="1" dirty="0" smtClean="0">
                <a:solidFill>
                  <a:schemeClr val="tx1"/>
                </a:solidFill>
              </a:rPr>
              <a:t>3</a:t>
            </a:r>
            <a:endParaRPr lang="en-GB" sz="23900" b="1" dirty="0">
              <a:solidFill>
                <a:schemeClr val="tx1"/>
              </a:solidFill>
            </a:endParaRPr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32656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38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3900" b="1" dirty="0" smtClean="0">
                  <a:solidFill>
                    <a:schemeClr val="tx1"/>
                  </a:solidFill>
                  <a:latin typeface="Segoe Print" pitchFamily="2" charset="0"/>
                </a:rPr>
                <a:t>7</a:t>
              </a:r>
              <a:endParaRPr lang="en-GB" sz="23900" b="1" dirty="0">
                <a:solidFill>
                  <a:schemeClr val="tx1"/>
                </a:solidFill>
                <a:latin typeface="Segoe Print" pitchFamily="2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178952" y="2358871"/>
            <a:ext cx="2994051" cy="1872208"/>
          </a:xfrm>
          <a:prstGeom prst="wedgeRoundRectCallout">
            <a:avLst>
              <a:gd name="adj1" fmla="val -18762"/>
              <a:gd name="adj2" fmla="val 64156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latin typeface="Segoe Print" panose="02000600000000000000" pitchFamily="2" charset="0"/>
              </a:rPr>
              <a:t>Because 3+</a:t>
            </a:r>
            <a:r>
              <a:rPr lang="en-GB" sz="4000" b="1" dirty="0" smtClean="0">
                <a:latin typeface="Segoe Print" panose="02000600000000000000" pitchFamily="2" charset="0"/>
              </a:rPr>
              <a:t>7</a:t>
            </a:r>
            <a:r>
              <a:rPr lang="en-GB" sz="4000" dirty="0" smtClean="0">
                <a:latin typeface="Segoe Print" panose="02000600000000000000" pitchFamily="2" charset="0"/>
              </a:rPr>
              <a:t>=10</a:t>
            </a:r>
            <a:endParaRPr lang="en-GB" sz="4000" dirty="0">
              <a:latin typeface="Segoe Print" panose="02000600000000000000" pitchFamily="2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3231736" y="4655874"/>
            <a:ext cx="2994051" cy="1872208"/>
          </a:xfrm>
          <a:prstGeom prst="wedgeRoundRectCallout">
            <a:avLst>
              <a:gd name="adj1" fmla="val 65095"/>
              <a:gd name="adj2" fmla="val -12003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latin typeface="Segoe Print" panose="02000600000000000000" pitchFamily="2" charset="0"/>
              </a:rPr>
              <a:t>And </a:t>
            </a:r>
            <a:r>
              <a:rPr lang="en-GB" sz="4000" b="1" dirty="0" smtClean="0">
                <a:latin typeface="Segoe Print" panose="02000600000000000000" pitchFamily="2" charset="0"/>
              </a:rPr>
              <a:t>7</a:t>
            </a:r>
            <a:r>
              <a:rPr lang="en-GB" sz="4000" dirty="0" smtClean="0">
                <a:latin typeface="Segoe Print" panose="02000600000000000000" pitchFamily="2" charset="0"/>
              </a:rPr>
              <a:t>+3=10</a:t>
            </a:r>
            <a:endParaRPr lang="en-GB" sz="4000" dirty="0">
              <a:latin typeface="Segoe Print" panose="02000600000000000000" pitchFamily="2" charset="0"/>
            </a:endParaRPr>
          </a:p>
        </p:txBody>
      </p: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26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4544" y="2276872"/>
            <a:ext cx="5760640" cy="3600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7200" b="1" i="0" u="none" strike="noStrike" cap="none" normalizeH="0" baseline="0" dirty="0" smtClean="0">
                <a:ln>
                  <a:noFill/>
                </a:ln>
                <a:effectLst/>
                <a:latin typeface="Segoe Print" pitchFamily="2" charset="0"/>
              </a:rPr>
              <a:t>Get your whiteboards ready!!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8605"/>
            <a:ext cx="3481877" cy="2196374"/>
          </a:xfrm>
          <a:prstGeom prst="rect">
            <a:avLst/>
          </a:prstGeom>
        </p:spPr>
      </p:pic>
      <p:pic>
        <p:nvPicPr>
          <p:cNvPr id="5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49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2195736" y="3140968"/>
            <a:ext cx="2808312" cy="2088232"/>
          </a:xfrm>
          <a:prstGeom prst="wedgeRoundRectCallout">
            <a:avLst>
              <a:gd name="adj1" fmla="val -69843"/>
              <a:gd name="adj2" fmla="val 24376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atin typeface="Segoe Print" panose="02000600000000000000" pitchFamily="2" charset="0"/>
              </a:rPr>
              <a:t>How many more </a:t>
            </a:r>
            <a:r>
              <a:rPr lang="en-GB" sz="3200" dirty="0" smtClean="0">
                <a:latin typeface="Segoe Print" panose="02000600000000000000" pitchFamily="2" charset="0"/>
              </a:rPr>
              <a:t>to make </a:t>
            </a:r>
            <a:r>
              <a:rPr lang="en-GB" sz="3200" b="1" dirty="0" smtClean="0">
                <a:latin typeface="Segoe Print" panose="02000600000000000000" pitchFamily="2" charset="0"/>
              </a:rPr>
              <a:t>ten</a:t>
            </a:r>
            <a:r>
              <a:rPr lang="en-GB" sz="3200" dirty="0" smtClean="0">
                <a:latin typeface="Segoe Print" panose="02000600000000000000" pitchFamily="2" charset="0"/>
              </a:rPr>
              <a:t>?</a:t>
            </a:r>
            <a:endParaRPr lang="en-GB" sz="3200" dirty="0">
              <a:latin typeface="Segoe Print" panose="02000600000000000000" pitchFamily="2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2582050" y="414311"/>
            <a:ext cx="3229584" cy="2200256"/>
          </a:xfrm>
          <a:prstGeom prst="wedgeRoundRectCallout">
            <a:avLst>
              <a:gd name="adj1" fmla="val 70853"/>
              <a:gd name="adj2" fmla="val 2235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Segoe Print" panose="02000600000000000000" pitchFamily="2" charset="0"/>
              </a:rPr>
              <a:t>What is the missing piece to </a:t>
            </a:r>
            <a:r>
              <a:rPr lang="en-GB" sz="3200" b="1" dirty="0" smtClean="0">
                <a:latin typeface="Segoe Print" panose="02000600000000000000" pitchFamily="2" charset="0"/>
              </a:rPr>
              <a:t>ten</a:t>
            </a:r>
            <a:r>
              <a:rPr lang="en-GB" sz="3200" dirty="0" smtClean="0">
                <a:latin typeface="Segoe Print" panose="02000600000000000000" pitchFamily="2" charset="0"/>
              </a:rPr>
              <a:t>?</a:t>
            </a:r>
            <a:endParaRPr lang="en-GB" sz="3200" dirty="0">
              <a:latin typeface="Segoe Print" panose="02000600000000000000" pitchFamily="2" charset="0"/>
            </a:endParaRPr>
          </a:p>
        </p:txBody>
      </p:sp>
      <p:sp>
        <p:nvSpPr>
          <p:cNvPr id="2" name="Rounded Rectangle 1"/>
          <p:cNvSpPr/>
          <p:nvPr/>
        </p:nvSpPr>
        <p:spPr>
          <a:xfrm rot="363884">
            <a:off x="5686341" y="2849587"/>
            <a:ext cx="2973932" cy="3531595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b="1" dirty="0" smtClean="0">
                <a:solidFill>
                  <a:schemeClr val="tx1"/>
                </a:solidFill>
              </a:rPr>
              <a:t>5</a:t>
            </a:r>
            <a:endParaRPr lang="en-GB" sz="23900" b="1" dirty="0">
              <a:solidFill>
                <a:schemeClr val="tx1"/>
              </a:solidFill>
            </a:endParaRPr>
          </a:p>
        </p:txBody>
      </p:sp>
      <p:pic>
        <p:nvPicPr>
          <p:cNvPr id="8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689" y="260648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62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3900" b="1" dirty="0" smtClean="0">
                  <a:solidFill>
                    <a:schemeClr val="tx1"/>
                  </a:solidFill>
                  <a:latin typeface="Segoe Print" pitchFamily="2" charset="0"/>
                </a:rPr>
                <a:t>5</a:t>
              </a:r>
              <a:endParaRPr lang="en-GB" sz="23900" b="1" dirty="0">
                <a:solidFill>
                  <a:schemeClr val="tx1"/>
                </a:solidFill>
                <a:latin typeface="Segoe Print" pitchFamily="2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178952" y="2358871"/>
            <a:ext cx="2994051" cy="1872208"/>
          </a:xfrm>
          <a:prstGeom prst="wedgeRoundRectCallout">
            <a:avLst>
              <a:gd name="adj1" fmla="val -18762"/>
              <a:gd name="adj2" fmla="val 64156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latin typeface="Segoe Print" panose="02000600000000000000" pitchFamily="2" charset="0"/>
              </a:rPr>
              <a:t>Because 5+</a:t>
            </a:r>
            <a:r>
              <a:rPr lang="en-GB" sz="4000" b="1" dirty="0" smtClean="0">
                <a:latin typeface="Segoe Print" panose="02000600000000000000" pitchFamily="2" charset="0"/>
              </a:rPr>
              <a:t>5</a:t>
            </a:r>
            <a:r>
              <a:rPr lang="en-GB" sz="4000" dirty="0" smtClean="0">
                <a:latin typeface="Segoe Print" panose="02000600000000000000" pitchFamily="2" charset="0"/>
              </a:rPr>
              <a:t>=10</a:t>
            </a:r>
            <a:endParaRPr lang="en-GB" sz="4000" dirty="0">
              <a:latin typeface="Segoe Print" panose="02000600000000000000" pitchFamily="2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3231736" y="4655874"/>
            <a:ext cx="2994051" cy="1872208"/>
          </a:xfrm>
          <a:prstGeom prst="wedgeRoundRectCallout">
            <a:avLst>
              <a:gd name="adj1" fmla="val 65095"/>
              <a:gd name="adj2" fmla="val -12003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latin typeface="Segoe Print" panose="02000600000000000000" pitchFamily="2" charset="0"/>
              </a:rPr>
              <a:t>Double</a:t>
            </a:r>
            <a:r>
              <a:rPr lang="en-GB" sz="4000" dirty="0" smtClean="0">
                <a:latin typeface="Segoe Print" panose="02000600000000000000" pitchFamily="2" charset="0"/>
              </a:rPr>
              <a:t> 5 is 10</a:t>
            </a:r>
            <a:endParaRPr lang="en-GB" sz="4000" dirty="0">
              <a:latin typeface="Segoe Print" panose="02000600000000000000" pitchFamily="2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6372902" y="2119810"/>
            <a:ext cx="2464109" cy="1872208"/>
          </a:xfrm>
          <a:prstGeom prst="wedgeRoundRectCallout">
            <a:avLst>
              <a:gd name="adj1" fmla="val -19797"/>
              <a:gd name="adj2" fmla="val 81539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latin typeface="Segoe Print" panose="02000600000000000000" pitchFamily="2" charset="0"/>
              </a:rPr>
              <a:t>Half </a:t>
            </a:r>
            <a:r>
              <a:rPr lang="en-GB" sz="4000" dirty="0" smtClean="0">
                <a:latin typeface="Segoe Print" panose="02000600000000000000" pitchFamily="2" charset="0"/>
              </a:rPr>
              <a:t>of 10 is 5</a:t>
            </a:r>
            <a:endParaRPr lang="en-GB" sz="4000" dirty="0">
              <a:latin typeface="Segoe Print" panose="02000600000000000000" pitchFamily="2" charset="0"/>
            </a:endParaRPr>
          </a:p>
        </p:txBody>
      </p:sp>
      <p:pic>
        <p:nvPicPr>
          <p:cNvPr id="10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76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655676" y="836712"/>
            <a:ext cx="5855691" cy="5148572"/>
            <a:chOff x="1655676" y="836712"/>
            <a:chExt cx="5855691" cy="5148572"/>
          </a:xfrm>
        </p:grpSpPr>
        <p:sp>
          <p:nvSpPr>
            <p:cNvPr id="4" name="Isosceles Triangle 3"/>
            <p:cNvSpPr/>
            <p:nvPr/>
          </p:nvSpPr>
          <p:spPr>
            <a:xfrm>
              <a:off x="2411760" y="1484784"/>
              <a:ext cx="4343523" cy="3744416"/>
            </a:xfrm>
            <a:prstGeom prst="triangl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3827437" y="836712"/>
              <a:ext cx="1512168" cy="151216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10</a:t>
              </a:r>
              <a:endParaRPr lang="en-GB" sz="6000" b="1" dirty="0"/>
            </a:p>
          </p:txBody>
        </p:sp>
        <p:sp>
          <p:nvSpPr>
            <p:cNvPr id="6" name="Oval 5"/>
            <p:cNvSpPr/>
            <p:nvPr/>
          </p:nvSpPr>
          <p:spPr>
            <a:xfrm>
              <a:off x="1655676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3</a:t>
              </a:r>
              <a:endParaRPr lang="en-GB" sz="6000" b="1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5999199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7</a:t>
              </a:r>
              <a:endParaRPr lang="en-GB" sz="6000" b="1" dirty="0"/>
            </a:p>
          </p:txBody>
        </p:sp>
      </p:grpSp>
      <p:sp>
        <p:nvSpPr>
          <p:cNvPr id="10" name="Rounded Rectangular Callout 9"/>
          <p:cNvSpPr/>
          <p:nvPr/>
        </p:nvSpPr>
        <p:spPr>
          <a:xfrm>
            <a:off x="6215223" y="247714"/>
            <a:ext cx="2592288" cy="1944216"/>
          </a:xfrm>
          <a:prstGeom prst="wedgeRoundRectCallout">
            <a:avLst>
              <a:gd name="adj1" fmla="val -9424"/>
              <a:gd name="adj2" fmla="val 6701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What else do you know?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383123" y="242286"/>
            <a:ext cx="2592288" cy="1777074"/>
          </a:xfrm>
          <a:prstGeom prst="wedgeRoundRectCallout">
            <a:avLst>
              <a:gd name="adj1" fmla="val -31968"/>
              <a:gd name="adj2" fmla="val 72108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Segoe Print" pitchFamily="2" charset="0"/>
              </a:rPr>
              <a:t>Some outer numeracy!</a:t>
            </a:r>
            <a:endParaRPr lang="en-GB" sz="3200" b="1" dirty="0">
              <a:solidFill>
                <a:schemeClr val="tx1"/>
              </a:solidFill>
              <a:latin typeface="Segoe Print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99171" y="3356991"/>
            <a:ext cx="1968699" cy="11493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latin typeface="Segoe Print" pitchFamily="2" charset="0"/>
              </a:rPr>
              <a:t>+, </a:t>
            </a:r>
            <a:r>
              <a:rPr lang="en-GB" sz="6000" b="1" dirty="0" smtClean="0">
                <a:latin typeface="Segoe Print"/>
              </a:rPr>
              <a:t>-</a:t>
            </a:r>
            <a:endParaRPr lang="en-GB" sz="6000" b="1" dirty="0">
              <a:latin typeface="Segoe Print" pitchFamily="2" charset="0"/>
            </a:endParaRPr>
          </a:p>
        </p:txBody>
      </p:sp>
      <p:pic>
        <p:nvPicPr>
          <p:cNvPr id="16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015" y="2728160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05" y="234888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99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677686" y="5229200"/>
            <a:ext cx="1203814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sum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827437" y="188640"/>
            <a:ext cx="1375787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total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4100" y="6038622"/>
            <a:ext cx="1368152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plus</a:t>
            </a:r>
            <a:endParaRPr lang="en-GB" sz="5400" b="1" dirty="0">
              <a:solidFill>
                <a:prstClr val="black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4431" y="3687372"/>
            <a:ext cx="1723491" cy="60169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minus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238227" y="334445"/>
            <a:ext cx="2350303" cy="63056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prstClr val="black"/>
                </a:solidFill>
              </a:rPr>
              <a:t>l</a:t>
            </a:r>
            <a:r>
              <a:rPr lang="en-GB" sz="4000" b="1" dirty="0" smtClean="0">
                <a:solidFill>
                  <a:prstClr val="black"/>
                </a:solidFill>
              </a:rPr>
              <a:t>ess than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080584" y="2763547"/>
            <a:ext cx="2665588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more than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52228" y="2763547"/>
            <a:ext cx="2493614" cy="59950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take away 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069006" y="6076036"/>
            <a:ext cx="2811190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taken from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99199" y="1461344"/>
            <a:ext cx="2694250" cy="59950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difference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51862" y="1340768"/>
            <a:ext cx="2567737" cy="12489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subtracted from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219686" y="335218"/>
            <a:ext cx="2292979" cy="63022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increase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663652" y="3687372"/>
            <a:ext cx="2292979" cy="63022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decrease</a:t>
            </a:r>
            <a:endParaRPr lang="en-GB" sz="4000" b="1" dirty="0">
              <a:solidFill>
                <a:prstClr val="black"/>
              </a:solidFill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655676" y="836712"/>
            <a:ext cx="5855691" cy="5148572"/>
            <a:chOff x="1655676" y="836712"/>
            <a:chExt cx="5855691" cy="5148572"/>
          </a:xfrm>
        </p:grpSpPr>
        <p:sp>
          <p:nvSpPr>
            <p:cNvPr id="23" name="Isosceles Triangle 22"/>
            <p:cNvSpPr/>
            <p:nvPr/>
          </p:nvSpPr>
          <p:spPr>
            <a:xfrm>
              <a:off x="2411760" y="1484784"/>
              <a:ext cx="4343523" cy="3744416"/>
            </a:xfrm>
            <a:prstGeom prst="triangl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3827437" y="836712"/>
              <a:ext cx="1512168" cy="151216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10</a:t>
              </a:r>
              <a:endParaRPr lang="en-GB" sz="6000" b="1" dirty="0"/>
            </a:p>
          </p:txBody>
        </p:sp>
        <p:sp>
          <p:nvSpPr>
            <p:cNvPr id="25" name="Oval 24"/>
            <p:cNvSpPr/>
            <p:nvPr/>
          </p:nvSpPr>
          <p:spPr>
            <a:xfrm>
              <a:off x="1655676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3</a:t>
              </a:r>
              <a:endParaRPr lang="en-GB" sz="6000" b="1" dirty="0"/>
            </a:p>
          </p:txBody>
        </p:sp>
        <p:sp>
          <p:nvSpPr>
            <p:cNvPr id="26" name="Oval 25"/>
            <p:cNvSpPr/>
            <p:nvPr/>
          </p:nvSpPr>
          <p:spPr>
            <a:xfrm>
              <a:off x="5999199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/>
                <a:t>7</a:t>
              </a:r>
              <a:endParaRPr lang="en-GB" sz="6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12227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24306" y="466816"/>
            <a:ext cx="8208912" cy="5178196"/>
            <a:chOff x="624306" y="466816"/>
            <a:chExt cx="8208912" cy="5178196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06" y="466816"/>
              <a:ext cx="8208912" cy="5178196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884446" y="1075694"/>
              <a:ext cx="5688632" cy="39604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n-GB" sz="3200" b="1" dirty="0" smtClean="0">
                  <a:solidFill>
                    <a:schemeClr val="tx1"/>
                  </a:solidFill>
                  <a:latin typeface="Segoe Print" pitchFamily="2" charset="0"/>
                </a:rPr>
                <a:t>The total of 3 </a:t>
              </a:r>
              <a:br>
                <a:rPr lang="en-GB" sz="3200" b="1" dirty="0" smtClean="0">
                  <a:solidFill>
                    <a:schemeClr val="tx1"/>
                  </a:solidFill>
                  <a:latin typeface="Segoe Print" pitchFamily="2" charset="0"/>
                </a:rPr>
              </a:br>
              <a:r>
                <a:rPr lang="en-GB" sz="3200" b="1" dirty="0" smtClean="0">
                  <a:solidFill>
                    <a:schemeClr val="tx1"/>
                  </a:solidFill>
                  <a:latin typeface="Segoe Print" pitchFamily="2" charset="0"/>
                </a:rPr>
                <a:t>and 7 is 10</a:t>
              </a:r>
            </a:p>
            <a:p>
              <a:pPr algn="ctr">
                <a:lnSpc>
                  <a:spcPct val="150000"/>
                </a:lnSpc>
              </a:pPr>
              <a:r>
                <a:rPr lang="en-GB" sz="3200" b="1" dirty="0" smtClean="0">
                  <a:solidFill>
                    <a:schemeClr val="tx1"/>
                  </a:solidFill>
                  <a:latin typeface="Segoe Print" pitchFamily="2" charset="0"/>
                </a:rPr>
                <a:t>10 take away 3 is 7</a:t>
              </a:r>
            </a:p>
            <a:p>
              <a:pPr algn="ctr">
                <a:lnSpc>
                  <a:spcPct val="150000"/>
                </a:lnSpc>
              </a:pPr>
              <a:r>
                <a:rPr lang="en-GB" sz="3200" b="1" dirty="0" smtClean="0">
                  <a:solidFill>
                    <a:schemeClr val="tx1"/>
                  </a:solidFill>
                  <a:latin typeface="Segoe Print" pitchFamily="2" charset="0"/>
                </a:rPr>
                <a:t>The difference between 100 and 30 is 70</a:t>
              </a:r>
              <a:endParaRPr lang="en-GB" sz="3200" b="1" dirty="0">
                <a:solidFill>
                  <a:schemeClr val="tx1"/>
                </a:solidFill>
                <a:latin typeface="Segoe Print" pitchFamily="2" charset="0"/>
              </a:endParaRPr>
            </a:p>
          </p:txBody>
        </p:sp>
      </p:grpSp>
      <p:pic>
        <p:nvPicPr>
          <p:cNvPr id="9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318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7" y="4407482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49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677686" y="5229200"/>
            <a:ext cx="1203814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sum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827437" y="188640"/>
            <a:ext cx="1375787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total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4100" y="6038622"/>
            <a:ext cx="1368152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plus</a:t>
            </a:r>
            <a:endParaRPr lang="en-GB" sz="5400" b="1" dirty="0">
              <a:solidFill>
                <a:prstClr val="black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4431" y="3687372"/>
            <a:ext cx="1723491" cy="60169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minus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238227" y="334445"/>
            <a:ext cx="2350303" cy="63056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prstClr val="black"/>
                </a:solidFill>
              </a:rPr>
              <a:t>l</a:t>
            </a:r>
            <a:r>
              <a:rPr lang="en-GB" sz="4000" b="1" dirty="0" smtClean="0">
                <a:solidFill>
                  <a:prstClr val="black"/>
                </a:solidFill>
              </a:rPr>
              <a:t>ess than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080584" y="2763547"/>
            <a:ext cx="2665588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more than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52228" y="2763547"/>
            <a:ext cx="2493614" cy="59950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take away 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069006" y="6076036"/>
            <a:ext cx="2811190" cy="57324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taken from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99199" y="1461344"/>
            <a:ext cx="2694250" cy="59950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difference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51862" y="1340768"/>
            <a:ext cx="2567737" cy="12489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subtracted from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219686" y="335218"/>
            <a:ext cx="2292979" cy="63022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increase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663652" y="3687372"/>
            <a:ext cx="2292979" cy="63022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prstClr val="black"/>
                </a:solidFill>
              </a:rPr>
              <a:t>decrease</a:t>
            </a:r>
            <a:endParaRPr lang="en-GB" sz="4000" b="1" dirty="0">
              <a:solidFill>
                <a:prstClr val="black"/>
              </a:solidFill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655676" y="836712"/>
            <a:ext cx="5855691" cy="5148572"/>
            <a:chOff x="1655676" y="836712"/>
            <a:chExt cx="5855691" cy="5148572"/>
          </a:xfrm>
        </p:grpSpPr>
        <p:sp>
          <p:nvSpPr>
            <p:cNvPr id="23" name="Isosceles Triangle 22"/>
            <p:cNvSpPr/>
            <p:nvPr/>
          </p:nvSpPr>
          <p:spPr>
            <a:xfrm>
              <a:off x="2411760" y="1484784"/>
              <a:ext cx="4343523" cy="3744416"/>
            </a:xfrm>
            <a:prstGeom prst="triangl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3827437" y="836712"/>
              <a:ext cx="1512168" cy="151216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prstClr val="black"/>
                  </a:solidFill>
                </a:rPr>
                <a:t>10</a:t>
              </a:r>
              <a:endParaRPr lang="en-GB" sz="6000" b="1" dirty="0">
                <a:solidFill>
                  <a:prstClr val="black"/>
                </a:solidFill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1655676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prstClr val="black"/>
                  </a:solidFill>
                </a:rPr>
                <a:t>3</a:t>
              </a:r>
              <a:endParaRPr lang="en-GB" sz="6000" b="1" dirty="0">
                <a:solidFill>
                  <a:prstClr val="black"/>
                </a:solidFill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5999199" y="4473116"/>
              <a:ext cx="1512168" cy="1512168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6000" b="1" dirty="0" smtClean="0">
                  <a:solidFill>
                    <a:prstClr val="black"/>
                  </a:solidFill>
                </a:rPr>
                <a:t>7</a:t>
              </a:r>
              <a:endParaRPr lang="en-GB" sz="6000" b="1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198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8136904" cy="3528392"/>
          </a:xfrm>
        </p:spPr>
        <p:txBody>
          <a:bodyPr/>
          <a:lstStyle/>
          <a:p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CLIC</a:t>
            </a:r>
            <a:b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</a:br>
            <a:r>
              <a:rPr lang="en-GB" sz="8000" b="1" dirty="0" smtClean="0">
                <a:solidFill>
                  <a:schemeClr val="tx1"/>
                </a:solidFill>
                <a:effectLst/>
                <a:latin typeface="Segoe Print" pitchFamily="2" charset="0"/>
              </a:rPr>
              <a:t>Session</a:t>
            </a:r>
            <a:endParaRPr lang="en-GB" sz="8000" b="1" dirty="0">
              <a:solidFill>
                <a:schemeClr val="tx1"/>
              </a:solidFill>
              <a:effectLst/>
              <a:latin typeface="Segoe Print" pitchFamily="2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 rot="304602">
            <a:off x="7004537" y="4834187"/>
            <a:ext cx="1784906" cy="1751754"/>
            <a:chOff x="337037" y="4581128"/>
            <a:chExt cx="2016224" cy="1978775"/>
          </a:xfrm>
        </p:grpSpPr>
        <p:sp>
          <p:nvSpPr>
            <p:cNvPr id="20" name="Rounded Rectangle 19"/>
            <p:cNvSpPr/>
            <p:nvPr/>
          </p:nvSpPr>
          <p:spPr bwMode="auto">
            <a:xfrm>
              <a:off x="337037" y="4903719"/>
              <a:ext cx="2016224" cy="1656184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2000" b="1" dirty="0" smtClean="0">
                  <a:solidFill>
                    <a:prstClr val="black"/>
                  </a:solidFill>
                  <a:latin typeface="Segoe Print" pitchFamily="2" charset="0"/>
                </a:rPr>
                <a:t>Calculation</a:t>
              </a:r>
            </a:p>
          </p:txBody>
        </p:sp>
        <p:sp>
          <p:nvSpPr>
            <p:cNvPr id="21" name="Rectangle 20"/>
            <p:cNvSpPr/>
            <p:nvPr/>
          </p:nvSpPr>
          <p:spPr bwMode="auto">
            <a:xfrm>
              <a:off x="1115616" y="4581128"/>
              <a:ext cx="576064" cy="57606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3200" b="1" dirty="0" smtClean="0">
                  <a:solidFill>
                    <a:prstClr val="black"/>
                  </a:solidFill>
                  <a:latin typeface="Segoe Print" pitchFamily="2" charset="0"/>
                </a:rPr>
                <a:t>C</a:t>
              </a:r>
            </a:p>
          </p:txBody>
        </p:sp>
      </p:grpSp>
      <p:pic>
        <p:nvPicPr>
          <p:cNvPr id="27" name="Picture 2" descr="C:\Users\Roger.Bird\Desktop\Big Maths Characters 2013\Po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55681"/>
            <a:ext cx="1767036" cy="249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Roger.Bird\Desktop\Big Maths Characters 2013\Mull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1680711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Roger.Bird\Desktop\Big Maths Characters 2013\Pi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8640"/>
            <a:ext cx="1678688" cy="23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02" y="2204864"/>
            <a:ext cx="2016224" cy="285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809" y="2741064"/>
            <a:ext cx="2513985" cy="177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62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Mountain Top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1_Mountain Top">
      <a:majorFont>
        <a:latin typeface="Cocon"/>
        <a:ea typeface=""/>
        <a:cs typeface="Arial"/>
      </a:majorFont>
      <a:minorFont>
        <a:latin typeface="Coco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1_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4069</TotalTime>
  <Words>2290</Words>
  <Application>Microsoft Office PowerPoint</Application>
  <PresentationFormat>On-screen Show (4:3)</PresentationFormat>
  <Paragraphs>2003</Paragraphs>
  <Slides>91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91</vt:i4>
      </vt:variant>
    </vt:vector>
  </HeadingPairs>
  <TitlesOfParts>
    <vt:vector size="101" baseType="lpstr">
      <vt:lpstr>Arial</vt:lpstr>
      <vt:lpstr>Calibri</vt:lpstr>
      <vt:lpstr>Cocon</vt:lpstr>
      <vt:lpstr>Segoe Print</vt:lpstr>
      <vt:lpstr>Tempus Sans ITC</vt:lpstr>
      <vt:lpstr>Verdana</vt:lpstr>
      <vt:lpstr>Wingdings</vt:lpstr>
      <vt:lpstr>3_Mountain Top</vt:lpstr>
      <vt:lpstr>Office Theme</vt:lpstr>
      <vt:lpstr>2_Office Theme</vt:lpstr>
      <vt:lpstr>CLIC Session</vt:lpstr>
      <vt:lpstr>CLIC Session</vt:lpstr>
      <vt:lpstr>Counting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Learn Its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Its Nothing New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CLIC Session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</dc:title>
  <dc:creator>Curtis Wilson</dc:creator>
  <cp:lastModifiedBy>Roger</cp:lastModifiedBy>
  <cp:revision>410</cp:revision>
  <dcterms:created xsi:type="dcterms:W3CDTF">2010-06-30T08:00:08Z</dcterms:created>
  <dcterms:modified xsi:type="dcterms:W3CDTF">2013-12-02T17:05:39Z</dcterms:modified>
</cp:coreProperties>
</file>